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b0532655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b0532655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b0532655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b0532655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b0532655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b0532655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b0532655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b0532655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b0532655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b0532655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b0532655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b0532655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b0532655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b0532655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b0532655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b0532655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b0532655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b0532655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178955"/>
            <a:ext cx="3054600" cy="20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Grouping and Scheduling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379845"/>
            <a:ext cx="30546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Genetic Algorithm -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Planner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Member		=	4 (A, B, C, 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Activity		=	2 (I, II)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 Day 		=	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Constraint!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676" y="2642422"/>
            <a:ext cx="6472649" cy="17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Genetic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Cross 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Selection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Mutation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526" y="1299625"/>
            <a:ext cx="2899410" cy="146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926" y="1299625"/>
            <a:ext cx="2899410" cy="146760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2635426" y="1867525"/>
            <a:ext cx="405600" cy="33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635426" y="2392350"/>
            <a:ext cx="405600" cy="33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693251" y="1867525"/>
            <a:ext cx="405600" cy="33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636726" y="2392350"/>
            <a:ext cx="405600" cy="33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26" y="3054828"/>
            <a:ext cx="2897999" cy="149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475" y="3074753"/>
            <a:ext cx="2897999" cy="145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 Over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095" y="1223425"/>
            <a:ext cx="2899410" cy="146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495" y="1223425"/>
            <a:ext cx="2899410" cy="146760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2605545" y="1484075"/>
            <a:ext cx="1280100" cy="120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027170" y="1484075"/>
            <a:ext cx="1280100" cy="120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795" y="3052353"/>
            <a:ext cx="2898000" cy="1488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195" y="3054803"/>
            <a:ext cx="2898000" cy="1488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Selection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fitnessValue = 2*checkAct + 1*checkMeet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CheckAct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3490450"/>
            <a:ext cx="852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BestValue = manDay/nActivity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720" y="1299625"/>
            <a:ext cx="3616561" cy="20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CheckMeet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000" y="1238175"/>
            <a:ext cx="5399999" cy="1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1132950" y="3338050"/>
            <a:ext cx="68781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nCell		=	nMember*(nMember - 1)/2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nMeeting	</a:t>
            </a:r>
            <a:r>
              <a:rPr lang="en-GB"/>
              <a:t>=	combi((member/act), 2)*nActivity*manDay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BestValue	=	nMeeting/nCell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ctrTitle"/>
          </p:nvPr>
        </p:nvSpPr>
        <p:spPr>
          <a:xfrm>
            <a:off x="3044700" y="2172300"/>
            <a:ext cx="3054600" cy="7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