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72" r:id="rId4"/>
    <p:sldId id="273" r:id="rId5"/>
    <p:sldId id="274" r:id="rId6"/>
    <p:sldId id="275" r:id="rId7"/>
    <p:sldId id="276" r:id="rId8"/>
    <p:sldId id="278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907E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36B92-D245-4638-9D93-996C41F4507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FFCFF-E13A-433E-8CF1-9CECE523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F9E5-7BC3-40AD-A5D9-38B967DD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AF0BB-ED31-47FF-82D6-6540CD1DE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FEA-BBC4-4F0E-981C-FF9BE58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9462-1BDB-4304-BB3A-3703BEDB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F2E4-43E3-4220-B588-63511049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4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3799-7667-488B-9D53-7E011909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9FC70-7963-41F8-B5C3-61549244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E181C-4953-4909-AD61-80D227AF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78B1-4C78-4DCD-A74B-1110174B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39B3-0CE8-4B8A-AC87-76B862A2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527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80531-19B2-4583-8E5F-E0833E814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A7E71-8113-4B0F-8E1E-41475418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B79C-F073-42B7-ABCC-9190394E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5D26-CE70-44F2-8C75-F56413F1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D879-032B-4BBB-A21E-2A8EF5F3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711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8D4D-DFFF-4BE2-BB3A-DED8C261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BAAD-DC52-4C5E-8CEE-97DE2A93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14E7-4925-4301-9C13-1AAA6048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C5FC-723B-473E-BD0C-AF1BE6F8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8DC2-CBF2-4C75-8C67-8D4F8DD9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2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3514-DE78-4535-AC55-6587F14B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F313D-20DD-44BB-88CE-8D1CEC5C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0BB1-BDEE-4854-9FAD-DBEDE1A8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9F20-57FC-4C45-979A-C8344F97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9DE89-BEB9-4161-953B-2548CAF6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98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9158-8D98-43D8-AA8D-B17FC4FC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A365-DC4E-49FB-82A1-456E36465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00A-EF39-4826-B16E-EB4B5E9D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CEBDE-3758-4F51-8287-CFBA570B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85E0-FCE0-4304-A0E8-7D2D9DE4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5BDB-508D-4255-930A-A5493AD7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61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73F-EF37-429C-9315-8FB0AD68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DD13-DF57-4438-A39A-88112766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12080-7D57-4061-A227-9EE9B02E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CADB4-A56B-4CBA-9E80-B0C5F0793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59CAC-E7B1-43A8-ABE9-E10E17C6F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4D907-6538-4055-BD54-E59D1B9C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13C9F-147E-4E6A-9475-DF881F74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1D35B-A8EF-400D-A59D-5A618049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73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EC0D-93DC-4436-843F-993FBB58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FA0BD-FFCD-4EC3-AE30-02261A14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1715D-D340-43D6-96B6-A409B7A6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134C1-4989-4003-8B81-6618E868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8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B6337-C899-4970-87BD-64BACED6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AD49-E8F6-45D7-868C-CC7426C3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51DA-3B27-475C-966A-D10F7ADD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27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D143-415E-4F6F-9434-8CFEB363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9032-0C5A-4A1C-9FBF-EFF220BB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503BE-9EC3-4BE4-8603-FC41A2CA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D97D-1722-4534-90BB-12FE6611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6E0F-65C8-4AD3-96BE-6BD9BFE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5CF5C-6851-4F8D-B11C-F84DD0D0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14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4ED-81BA-4878-9981-94723B4A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03A17-F287-4959-9CBA-1803621D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8C38-7BD2-4BF4-9884-2DD0335B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0C28C-C1E7-48A3-A439-3EFEA470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6FB18-3BFF-421A-8393-E230C4DF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A796-D339-40CD-9B14-47D035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98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97DC7-C081-4A18-BAF8-F7BCA8ED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CC2D-1492-4BB5-91E8-A82E9910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6E8F-D469-46C9-853D-CF7E9562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D63B-B4AA-484B-BDDA-A409388F91E8}" type="datetimeFigureOut">
              <a:rPr lang="th-TH" smtClean="0"/>
              <a:t>30/11/64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59EF-C8DF-404E-B96C-30FA27B69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7CB4-D756-41FA-896E-EE6970584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2EF6-EF4E-4A8F-B59A-F13D5B5184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114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C60C-132E-4D90-AB92-8A9AC3480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9" y="1095729"/>
            <a:ext cx="9883806" cy="23876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006600"/>
                </a:solidFill>
                <a:latin typeface="Calibri (Body)"/>
                <a:cs typeface="Aldhabi" panose="020B0604020202020204" pitchFamily="2" charset="-78"/>
              </a:rPr>
              <a:t>ARTANI VMS and ALPR</a:t>
            </a:r>
            <a:endParaRPr lang="th-TH" sz="5400" b="1" dirty="0">
              <a:solidFill>
                <a:srgbClr val="006600"/>
              </a:solidFill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6861-C41B-401F-B727-8AD4A7834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09" y="3575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C000"/>
                </a:solidFill>
              </a:rPr>
              <a:t>Guide for the demonstration set</a:t>
            </a:r>
            <a:endParaRPr lang="th-TH" sz="36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99D25-756A-4C90-90E0-62A3CE67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F2D9172-54C7-43F2-9E8D-A3E7780215A1}"/>
              </a:ext>
            </a:extLst>
          </p:cNvPr>
          <p:cNvSpPr txBox="1">
            <a:spLocks/>
          </p:cNvSpPr>
          <p:nvPr/>
        </p:nvSpPr>
        <p:spPr>
          <a:xfrm>
            <a:off x="804909" y="6019049"/>
            <a:ext cx="4930066" cy="47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Lifestyle Technologies Co., Ltd.</a:t>
            </a:r>
            <a:endParaRPr lang="th-TH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415E-5DE1-43C2-8B64-032BDA58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04"/>
            <a:ext cx="6086383" cy="480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Message Broker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======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Host: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mqtt://54.255.225.178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Port: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1883</a:t>
            </a:r>
            <a:endParaRPr lang="th-TH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User account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===============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Username: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alpr@lifestyle.com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Password: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alpr@password </a:t>
            </a:r>
            <a:endParaRPr lang="th-TH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Client ID: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alpr-{{position}}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Publish Topic: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/vms-mqtt/alpr_to_server/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</a:rPr>
              <a:t>Subscribe Topic: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/vms-mqtt/server_to_alpr/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BCE77-13F9-4EF4-9164-2CBADD2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07DDC1-300D-4E6D-9278-07268948D17A}"/>
              </a:ext>
            </a:extLst>
          </p:cNvPr>
          <p:cNvSpPr/>
          <p:nvPr/>
        </p:nvSpPr>
        <p:spPr>
          <a:xfrm>
            <a:off x="594803" y="3426784"/>
            <a:ext cx="108000" cy="23335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AD56D-FF55-4466-8DE2-C511145B29D4}"/>
              </a:ext>
            </a:extLst>
          </p:cNvPr>
          <p:cNvSpPr/>
          <p:nvPr/>
        </p:nvSpPr>
        <p:spPr>
          <a:xfrm>
            <a:off x="594803" y="1736851"/>
            <a:ext cx="108000" cy="1183901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15F3541-061A-452C-9BDB-09E0EE00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308978" cy="1105745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 (Headings)"/>
              </a:rPr>
              <a:t>ข้อมูลของ </a:t>
            </a:r>
            <a:r>
              <a:rPr lang="en-US" sz="4000" b="1" dirty="0">
                <a:latin typeface="Angsana New (Headings)"/>
              </a:rPr>
              <a:t>Message Broker </a:t>
            </a:r>
            <a:r>
              <a:rPr lang="th-TH" sz="4000" b="1" dirty="0">
                <a:latin typeface="Angsana New (Headings)"/>
              </a:rPr>
              <a:t>และแอคเคาน์สำหรับใช้ในการทดสอบ</a:t>
            </a:r>
            <a:endParaRPr lang="en-US" sz="4000" b="1" dirty="0">
              <a:latin typeface="Angsana New (Headings)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2FF9D3-BEDB-40E9-B8DA-AE84396EB150}"/>
              </a:ext>
            </a:extLst>
          </p:cNvPr>
          <p:cNvSpPr txBox="1">
            <a:spLocks/>
          </p:cNvSpPr>
          <p:nvPr/>
        </p:nvSpPr>
        <p:spPr>
          <a:xfrm>
            <a:off x="6755905" y="1669005"/>
            <a:ext cx="5299970" cy="160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000" b="1" u="sng" dirty="0">
                <a:latin typeface="Cordia New (Body)"/>
              </a:rPr>
              <a:t>คำอธิบาย</a:t>
            </a:r>
            <a:endParaRPr lang="en-US" sz="2000" b="1" u="sng" dirty="0">
              <a:latin typeface="Cordia New (Body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 (Body)"/>
              </a:rPr>
              <a:t>          Client ID 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 (Body)"/>
              </a:rPr>
              <a:t>เป็นรหัสประจำตัวของลูกข่าย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 (Body)"/>
              </a:rPr>
              <a:t>(client) 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 (Body)"/>
              </a:rPr>
              <a:t>แต่ละเครื่องที่เชื่อมต่ออยู่กับ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 (Body)"/>
              </a:rPr>
              <a:t>Message broker 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dia New (Body)"/>
              </a:rPr>
              <a:t>โดยที่รหัสดังกล่าวจะแตกต่างกันไปในลูกข่ายแต่ละเครื่อง โดยไม่ซ้ำซ้อนกัน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EB1D6B-B44B-4CFA-A149-1299B69608EB}"/>
              </a:ext>
            </a:extLst>
          </p:cNvPr>
          <p:cNvCxnSpPr>
            <a:cxnSpLocks/>
          </p:cNvCxnSpPr>
          <p:nvPr/>
        </p:nvCxnSpPr>
        <p:spPr>
          <a:xfrm>
            <a:off x="6487341" y="1745729"/>
            <a:ext cx="71021" cy="43265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54DDC9-A793-474C-893B-693FDCDA891A}"/>
              </a:ext>
            </a:extLst>
          </p:cNvPr>
          <p:cNvSpPr/>
          <p:nvPr/>
        </p:nvSpPr>
        <p:spPr>
          <a:xfrm>
            <a:off x="6913366" y="3821538"/>
            <a:ext cx="4274838" cy="77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Cordia New (Body)"/>
              </a:rPr>
              <a:t>ใช้ระบุจุดหมายปลายทางของ</a:t>
            </a:r>
            <a:r>
              <a:rPr lang="en-US" sz="2000" dirty="0">
                <a:latin typeface="Cordia New (Body)"/>
              </a:rPr>
              <a:t> VMS-Server </a:t>
            </a:r>
            <a:r>
              <a:rPr lang="th-TH" sz="2000" dirty="0">
                <a:latin typeface="Cordia New (Body)"/>
              </a:rPr>
              <a:t>ที่ต้องการส่งข้อความ </a:t>
            </a:r>
            <a:r>
              <a:rPr lang="en-US" sz="2000" dirty="0">
                <a:latin typeface="Cordia New (Body)"/>
              </a:rPr>
              <a:t>(Message) </a:t>
            </a:r>
            <a:r>
              <a:rPr lang="th-TH" sz="2000" dirty="0">
                <a:latin typeface="Cordia New (Body)"/>
              </a:rPr>
              <a:t>ไปถึง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05D40-D549-4320-AA73-09DDC55EBA7B}"/>
              </a:ext>
            </a:extLst>
          </p:cNvPr>
          <p:cNvSpPr/>
          <p:nvPr/>
        </p:nvSpPr>
        <p:spPr>
          <a:xfrm>
            <a:off x="6902149" y="4982921"/>
            <a:ext cx="4274838" cy="77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Cordia New (Body)"/>
              </a:rPr>
              <a:t>ใช้ระบุเพื่อรับข้อความ </a:t>
            </a:r>
            <a:r>
              <a:rPr lang="en-US" sz="2000" dirty="0">
                <a:latin typeface="Cordia New (Body)"/>
              </a:rPr>
              <a:t>(Message) </a:t>
            </a:r>
            <a:r>
              <a:rPr lang="th-TH" sz="2000" dirty="0">
                <a:latin typeface="Cordia New (Body)"/>
              </a:rPr>
              <a:t>ตอบกลับจาก</a:t>
            </a:r>
            <a:r>
              <a:rPr lang="en-US" sz="2000" dirty="0">
                <a:latin typeface="Cordia New (Body)"/>
              </a:rPr>
              <a:t> VMS-Server</a:t>
            </a:r>
            <a:endParaRPr lang="th-TH" sz="2000" dirty="0">
              <a:latin typeface="Cordia New (Body)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36A80-56F9-4BD5-9E59-E45FC5AD808C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492690" y="4210251"/>
            <a:ext cx="1420676" cy="86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C22AB5-1A01-4373-A734-807DB56AC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492688" y="5371634"/>
            <a:ext cx="1409461" cy="22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B68FAC-1DEE-4E08-A886-434C7A8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16638" cy="11057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ngsana New (Headings)"/>
              </a:rPr>
              <a:t>Sequence diagram </a:t>
            </a:r>
            <a:r>
              <a:rPr lang="th-TH" sz="2800" b="1" dirty="0">
                <a:latin typeface="Angsana New (Headings)"/>
              </a:rPr>
              <a:t>แสดงการเชื่อมต่อระหว่าง </a:t>
            </a:r>
            <a:r>
              <a:rPr lang="en-US" sz="2800" b="1" dirty="0">
                <a:latin typeface="Angsana New (Headings)"/>
              </a:rPr>
              <a:t>Message broker, ALPR server </a:t>
            </a:r>
            <a:r>
              <a:rPr lang="th-TH" sz="2800" b="1" dirty="0">
                <a:latin typeface="Angsana New (Headings)"/>
              </a:rPr>
              <a:t>และ </a:t>
            </a:r>
            <a:r>
              <a:rPr lang="en-US" sz="2800" b="1" dirty="0">
                <a:latin typeface="Angsana New (Headings)"/>
              </a:rPr>
              <a:t>VMS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36BB-DF10-45E3-A936-68DE345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222875-7008-4CBE-A9C7-D39B23D78841}"/>
              </a:ext>
            </a:extLst>
          </p:cNvPr>
          <p:cNvSpPr/>
          <p:nvPr/>
        </p:nvSpPr>
        <p:spPr>
          <a:xfrm>
            <a:off x="3190551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VMS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B6626-F8E8-4428-AFB7-BD5BA888DA45}"/>
              </a:ext>
            </a:extLst>
          </p:cNvPr>
          <p:cNvSpPr/>
          <p:nvPr/>
        </p:nvSpPr>
        <p:spPr>
          <a:xfrm>
            <a:off x="4986172" y="1591323"/>
            <a:ext cx="1193014" cy="335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MQTT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998AE-FEF3-4D6E-92E3-920D8D6B487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92245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6732-00ED-4AF4-A09D-BC6031C6DBF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582679" y="1926455"/>
            <a:ext cx="0" cy="4749553"/>
          </a:xfrm>
          <a:prstGeom prst="line">
            <a:avLst/>
          </a:prstGeom>
          <a:ln w="635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3514B-4C1D-4159-B916-F831606F2845}"/>
              </a:ext>
            </a:extLst>
          </p:cNvPr>
          <p:cNvSpPr/>
          <p:nvPr/>
        </p:nvSpPr>
        <p:spPr>
          <a:xfrm>
            <a:off x="6371417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C25C5-F3A2-47F9-B55D-BC9E5D5689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73111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A63A92-DEB1-4871-A297-0301D55B6A51}"/>
              </a:ext>
            </a:extLst>
          </p:cNvPr>
          <p:cNvGrpSpPr/>
          <p:nvPr/>
        </p:nvGrpSpPr>
        <p:grpSpPr>
          <a:xfrm>
            <a:off x="369285" y="2861700"/>
            <a:ext cx="3530270" cy="947719"/>
            <a:chOff x="369285" y="2861700"/>
            <a:chExt cx="3530270" cy="9477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40145-9D09-4036-96C2-7217551F9225}"/>
                </a:ext>
              </a:extLst>
            </p:cNvPr>
            <p:cNvSpPr/>
            <p:nvPr/>
          </p:nvSpPr>
          <p:spPr>
            <a:xfrm>
              <a:off x="369285" y="2861700"/>
              <a:ext cx="3530270" cy="947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SUBSCRIBE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/vms-mqtt/alpr_to_server/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27775E-63E0-4B49-9A6A-D6681CB2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813" y="2909936"/>
              <a:ext cx="373215" cy="28871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BC97C2-5109-4620-A367-F0D2472E257E}"/>
              </a:ext>
            </a:extLst>
          </p:cNvPr>
          <p:cNvSpPr txBox="1"/>
          <p:nvPr/>
        </p:nvSpPr>
        <p:spPr>
          <a:xfrm>
            <a:off x="3065301" y="2207064"/>
            <a:ext cx="882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Establish a</a:t>
            </a:r>
          </a:p>
          <a:p>
            <a:r>
              <a:rPr lang="en-US" sz="1200" dirty="0"/>
              <a:t>connection</a:t>
            </a:r>
            <a:endParaRPr lang="th-TH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D37F9A-1E5B-4E0A-8136-8A53E378BB64}"/>
              </a:ext>
            </a:extLst>
          </p:cNvPr>
          <p:cNvCxnSpPr>
            <a:cxnSpLocks/>
          </p:cNvCxnSpPr>
          <p:nvPr/>
        </p:nvCxnSpPr>
        <p:spPr>
          <a:xfrm>
            <a:off x="3992246" y="2317072"/>
            <a:ext cx="155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33C55DB-026D-4DCB-86C8-DDFEFB98606A}"/>
              </a:ext>
            </a:extLst>
          </p:cNvPr>
          <p:cNvSpPr txBox="1"/>
          <p:nvPr/>
        </p:nvSpPr>
        <p:spPr>
          <a:xfrm>
            <a:off x="4435933" y="2068564"/>
            <a:ext cx="797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</a:t>
            </a:r>
            <a:endParaRPr lang="th-TH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C3C49-8D8A-4B00-98E9-A4257AD7D444}"/>
              </a:ext>
            </a:extLst>
          </p:cNvPr>
          <p:cNvCxnSpPr>
            <a:cxnSpLocks/>
          </p:cNvCxnSpPr>
          <p:nvPr/>
        </p:nvCxnSpPr>
        <p:spPr>
          <a:xfrm flipH="1">
            <a:off x="4012406" y="2627742"/>
            <a:ext cx="1534954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375166-6FF3-479D-A87F-48A62FA7E72A}"/>
              </a:ext>
            </a:extLst>
          </p:cNvPr>
          <p:cNvSpPr txBox="1"/>
          <p:nvPr/>
        </p:nvSpPr>
        <p:spPr>
          <a:xfrm>
            <a:off x="4428571" y="240072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CONNACK</a:t>
            </a:r>
            <a:endParaRPr lang="th-TH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46995A-32E2-418D-8E26-35D0664B91AC}"/>
              </a:ext>
            </a:extLst>
          </p:cNvPr>
          <p:cNvCxnSpPr>
            <a:cxnSpLocks/>
          </p:cNvCxnSpPr>
          <p:nvPr/>
        </p:nvCxnSpPr>
        <p:spPr>
          <a:xfrm>
            <a:off x="3992246" y="3116489"/>
            <a:ext cx="155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3A7ECB-7BAF-48F6-8B6A-ED12FECD82D9}"/>
              </a:ext>
            </a:extLst>
          </p:cNvPr>
          <p:cNvCxnSpPr>
            <a:cxnSpLocks/>
          </p:cNvCxnSpPr>
          <p:nvPr/>
        </p:nvCxnSpPr>
        <p:spPr>
          <a:xfrm flipH="1">
            <a:off x="4012405" y="3429000"/>
            <a:ext cx="153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EF08311-10EB-4D4A-8A62-75E2496A468A}"/>
              </a:ext>
            </a:extLst>
          </p:cNvPr>
          <p:cNvSpPr txBox="1"/>
          <p:nvPr/>
        </p:nvSpPr>
        <p:spPr>
          <a:xfrm>
            <a:off x="4403535" y="2898657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</a:t>
            </a:r>
            <a:endParaRPr lang="th-TH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CAE7AE-2658-402A-B0C1-CFB99B49FEE3}"/>
              </a:ext>
            </a:extLst>
          </p:cNvPr>
          <p:cNvSpPr txBox="1"/>
          <p:nvPr/>
        </p:nvSpPr>
        <p:spPr>
          <a:xfrm>
            <a:off x="4196042" y="3212147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Subscribe Acknowledge</a:t>
            </a:r>
            <a:endParaRPr lang="th-TH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8C848B-D25B-4DE1-89F9-6B9B77874F0B}"/>
              </a:ext>
            </a:extLst>
          </p:cNvPr>
          <p:cNvSpPr txBox="1"/>
          <p:nvPr/>
        </p:nvSpPr>
        <p:spPr>
          <a:xfrm>
            <a:off x="5317251" y="4079766"/>
            <a:ext cx="530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Event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.</a:t>
            </a:r>
            <a:endParaRPr lang="th-TH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D50FA-A8D9-4A16-B869-0C163F2BAF91}"/>
              </a:ext>
            </a:extLst>
          </p:cNvPr>
          <p:cNvCxnSpPr>
            <a:cxnSpLocks/>
          </p:cNvCxnSpPr>
          <p:nvPr/>
        </p:nvCxnSpPr>
        <p:spPr>
          <a:xfrm flipH="1">
            <a:off x="5617999" y="2324099"/>
            <a:ext cx="1534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65929A-7E19-4D87-AC0D-0F09DF569931}"/>
              </a:ext>
            </a:extLst>
          </p:cNvPr>
          <p:cNvSpPr txBox="1"/>
          <p:nvPr/>
        </p:nvSpPr>
        <p:spPr>
          <a:xfrm>
            <a:off x="5985449" y="2099951"/>
            <a:ext cx="797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</a:t>
            </a:r>
            <a:endParaRPr lang="th-TH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24FD77-DAB7-41C4-990B-32BECBA5ACC8}"/>
              </a:ext>
            </a:extLst>
          </p:cNvPr>
          <p:cNvCxnSpPr>
            <a:cxnSpLocks/>
          </p:cNvCxnSpPr>
          <p:nvPr/>
        </p:nvCxnSpPr>
        <p:spPr>
          <a:xfrm>
            <a:off x="5597839" y="2627742"/>
            <a:ext cx="155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743D1E-1D2A-470C-AC1F-F83F96666ED4}"/>
              </a:ext>
            </a:extLst>
          </p:cNvPr>
          <p:cNvSpPr txBox="1"/>
          <p:nvPr/>
        </p:nvSpPr>
        <p:spPr>
          <a:xfrm>
            <a:off x="5975894" y="2417036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CONNACK</a:t>
            </a:r>
            <a:endParaRPr lang="th-TH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9EB658-43C0-402B-A147-516AB019BB63}"/>
              </a:ext>
            </a:extLst>
          </p:cNvPr>
          <p:cNvSpPr txBox="1"/>
          <p:nvPr/>
        </p:nvSpPr>
        <p:spPr>
          <a:xfrm>
            <a:off x="5993966" y="2839490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</a:t>
            </a:r>
            <a:endParaRPr lang="th-TH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EAD2-9A56-4FD8-9052-171B8332B93D}"/>
              </a:ext>
            </a:extLst>
          </p:cNvPr>
          <p:cNvCxnSpPr>
            <a:cxnSpLocks/>
          </p:cNvCxnSpPr>
          <p:nvPr/>
        </p:nvCxnSpPr>
        <p:spPr>
          <a:xfrm flipH="1">
            <a:off x="5597839" y="3116489"/>
            <a:ext cx="153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146901D-AB70-48D7-BFD1-D45CFA9C30AB}"/>
              </a:ext>
            </a:extLst>
          </p:cNvPr>
          <p:cNvSpPr txBox="1"/>
          <p:nvPr/>
        </p:nvSpPr>
        <p:spPr>
          <a:xfrm>
            <a:off x="5728424" y="3220143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Subscribe Acknowledge</a:t>
            </a:r>
            <a:endParaRPr lang="th-TH" sz="9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681A66-5D33-4D2D-AD79-1E260CCC4F60}"/>
              </a:ext>
            </a:extLst>
          </p:cNvPr>
          <p:cNvCxnSpPr>
            <a:cxnSpLocks/>
          </p:cNvCxnSpPr>
          <p:nvPr/>
        </p:nvCxnSpPr>
        <p:spPr>
          <a:xfrm>
            <a:off x="5606814" y="3421289"/>
            <a:ext cx="155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C00435-E524-43EE-8127-731610039957}"/>
              </a:ext>
            </a:extLst>
          </p:cNvPr>
          <p:cNvGrpSpPr/>
          <p:nvPr/>
        </p:nvGrpSpPr>
        <p:grpSpPr>
          <a:xfrm>
            <a:off x="7370544" y="2866366"/>
            <a:ext cx="3530270" cy="947719"/>
            <a:chOff x="369285" y="2861700"/>
            <a:chExt cx="3530270" cy="94771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EDBB99-19A8-425E-B84C-905979B4674A}"/>
                </a:ext>
              </a:extLst>
            </p:cNvPr>
            <p:cNvSpPr/>
            <p:nvPr/>
          </p:nvSpPr>
          <p:spPr>
            <a:xfrm>
              <a:off x="369285" y="2861700"/>
              <a:ext cx="3530270" cy="947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SUBSCRIBE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/vms-mqtt/server_to_alpr/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64FE881-F1D5-4650-A019-3A472E74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813" y="2909936"/>
              <a:ext cx="373215" cy="288714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D062FF-B539-4E02-A8EC-FF4D41AFB5E5}"/>
              </a:ext>
            </a:extLst>
          </p:cNvPr>
          <p:cNvCxnSpPr>
            <a:cxnSpLocks/>
          </p:cNvCxnSpPr>
          <p:nvPr/>
        </p:nvCxnSpPr>
        <p:spPr>
          <a:xfrm>
            <a:off x="3992245" y="6285485"/>
            <a:ext cx="15904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6B041C-4294-4458-B466-CFD9F13F77B4}"/>
              </a:ext>
            </a:extLst>
          </p:cNvPr>
          <p:cNvSpPr txBox="1"/>
          <p:nvPr/>
        </p:nvSpPr>
        <p:spPr>
          <a:xfrm>
            <a:off x="4341941" y="6075791"/>
            <a:ext cx="875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Disconnect</a:t>
            </a:r>
            <a:endParaRPr lang="th-TH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66D8F4-F778-4A8C-8BCF-259F1FA53A45}"/>
              </a:ext>
            </a:extLst>
          </p:cNvPr>
          <p:cNvSpPr txBox="1"/>
          <p:nvPr/>
        </p:nvSpPr>
        <p:spPr>
          <a:xfrm>
            <a:off x="2934647" y="5983459"/>
            <a:ext cx="105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Terminate the</a:t>
            </a:r>
          </a:p>
          <a:p>
            <a:r>
              <a:rPr lang="en-US" sz="1200" dirty="0"/>
              <a:t>connection</a:t>
            </a:r>
            <a:endParaRPr lang="th-TH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065095-356A-427A-A79F-641B1F99E9DE}"/>
              </a:ext>
            </a:extLst>
          </p:cNvPr>
          <p:cNvCxnSpPr>
            <a:cxnSpLocks/>
          </p:cNvCxnSpPr>
          <p:nvPr/>
        </p:nvCxnSpPr>
        <p:spPr>
          <a:xfrm flipH="1">
            <a:off x="5597839" y="6285485"/>
            <a:ext cx="15349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104205C-2137-42D0-81EA-4C5C85AF308F}"/>
              </a:ext>
            </a:extLst>
          </p:cNvPr>
          <p:cNvSpPr txBox="1"/>
          <p:nvPr/>
        </p:nvSpPr>
        <p:spPr>
          <a:xfrm>
            <a:off x="6072666" y="6041501"/>
            <a:ext cx="875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Disconnect</a:t>
            </a:r>
            <a:endParaRPr lang="th-TH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C199F5-72A6-4E80-886B-CBF4C2F4BAEE}"/>
              </a:ext>
            </a:extLst>
          </p:cNvPr>
          <p:cNvSpPr txBox="1"/>
          <p:nvPr/>
        </p:nvSpPr>
        <p:spPr>
          <a:xfrm>
            <a:off x="7182524" y="5949167"/>
            <a:ext cx="105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Terminate the</a:t>
            </a:r>
          </a:p>
          <a:p>
            <a:r>
              <a:rPr lang="en-US" sz="1200" dirty="0"/>
              <a:t>connection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209395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B68FAC-1DEE-4E08-A886-434C7A8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16638" cy="11057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ngsana New (Headings)"/>
              </a:rPr>
              <a:t>Sequence diagram </a:t>
            </a:r>
            <a:r>
              <a:rPr lang="th-TH" sz="2800" b="1" dirty="0">
                <a:latin typeface="Angsana New (Headings)"/>
              </a:rPr>
              <a:t>แสดงการเชื่อมต่อระหว่าง </a:t>
            </a:r>
            <a:r>
              <a:rPr lang="en-US" sz="2800" b="1" dirty="0">
                <a:latin typeface="Angsana New (Headings)"/>
              </a:rPr>
              <a:t>Message broker, ALPR server </a:t>
            </a:r>
            <a:r>
              <a:rPr lang="th-TH" sz="2800" b="1" dirty="0">
                <a:latin typeface="Angsana New (Headings)"/>
              </a:rPr>
              <a:t>และ </a:t>
            </a:r>
            <a:r>
              <a:rPr lang="en-US" sz="2800" b="1" dirty="0">
                <a:latin typeface="Angsana New (Headings)"/>
              </a:rPr>
              <a:t>VMS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36BB-DF10-45E3-A936-68DE345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222875-7008-4CBE-A9C7-D39B23D78841}"/>
              </a:ext>
            </a:extLst>
          </p:cNvPr>
          <p:cNvSpPr/>
          <p:nvPr/>
        </p:nvSpPr>
        <p:spPr>
          <a:xfrm>
            <a:off x="3190551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VMS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998AE-FEF3-4D6E-92E3-920D8D6B487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92245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3514B-4C1D-4159-B916-F831606F2845}"/>
              </a:ext>
            </a:extLst>
          </p:cNvPr>
          <p:cNvSpPr/>
          <p:nvPr/>
        </p:nvSpPr>
        <p:spPr>
          <a:xfrm>
            <a:off x="6371417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C25C5-F3A2-47F9-B55D-BC9E5D5689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73111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B6CB36-F8A5-43E3-862F-FEE1452923EE}"/>
              </a:ext>
            </a:extLst>
          </p:cNvPr>
          <p:cNvSpPr/>
          <p:nvPr/>
        </p:nvSpPr>
        <p:spPr>
          <a:xfrm>
            <a:off x="4986172" y="1591323"/>
            <a:ext cx="1193014" cy="335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MQTT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A671C-C4D8-4856-A874-693295CD7A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582679" y="1926455"/>
            <a:ext cx="0" cy="4749553"/>
          </a:xfrm>
          <a:prstGeom prst="line">
            <a:avLst/>
          </a:prstGeom>
          <a:ln w="635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7804FE-0F90-4EDE-8474-E04B3109446F}"/>
              </a:ext>
            </a:extLst>
          </p:cNvPr>
          <p:cNvSpPr txBox="1"/>
          <p:nvPr/>
        </p:nvSpPr>
        <p:spPr>
          <a:xfrm>
            <a:off x="81663" y="1323166"/>
            <a:ext cx="111481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C0A45-1ACD-4648-9544-6236E6B76947}"/>
              </a:ext>
            </a:extLst>
          </p:cNvPr>
          <p:cNvSpPr txBox="1"/>
          <p:nvPr/>
        </p:nvSpPr>
        <p:spPr>
          <a:xfrm>
            <a:off x="1196480" y="1360490"/>
            <a:ext cx="169107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Register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E91D8-4D72-434A-9807-F2C77C17DADA}"/>
              </a:ext>
            </a:extLst>
          </p:cNvPr>
          <p:cNvGrpSpPr/>
          <p:nvPr/>
        </p:nvGrpSpPr>
        <p:grpSpPr>
          <a:xfrm>
            <a:off x="201446" y="2228499"/>
            <a:ext cx="3492546" cy="2915847"/>
            <a:chOff x="396675" y="3706858"/>
            <a:chExt cx="3492546" cy="30404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E5D935-4ED0-459B-913C-E245B8A529B0}"/>
                </a:ext>
              </a:extLst>
            </p:cNvPr>
            <p:cNvSpPr/>
            <p:nvPr/>
          </p:nvSpPr>
          <p:spPr>
            <a:xfrm>
              <a:off x="396675" y="3706858"/>
              <a:ext cx="3492546" cy="3040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/vms-mqtt/server_to_alpr/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"id": 1,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"type": "guest",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"plate_number": "</a:t>
              </a:r>
              <a:r>
                <a:rPr lang="th-TH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ฉก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8899",</a:t>
              </a:r>
              <a:endParaRPr lang="th-TH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"region_code": "th-10",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family_id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": "111/88",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permission_begin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": UTC,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permission_end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": UTC,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"action": "register",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FCCDF3-AB64-41E1-B504-FFB669E7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A8237-BDD4-4710-835A-18C9368671B6}"/>
              </a:ext>
            </a:extLst>
          </p:cNvPr>
          <p:cNvCxnSpPr>
            <a:cxnSpLocks/>
          </p:cNvCxnSpPr>
          <p:nvPr/>
        </p:nvCxnSpPr>
        <p:spPr>
          <a:xfrm>
            <a:off x="3992245" y="2375967"/>
            <a:ext cx="318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F9EAED-DA3F-42D1-8FAD-0A1ED69A8631}"/>
              </a:ext>
            </a:extLst>
          </p:cNvPr>
          <p:cNvSpPr txBox="1"/>
          <p:nvPr/>
        </p:nvSpPr>
        <p:spPr>
          <a:xfrm>
            <a:off x="5298152" y="214575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4542F-9CD9-4C8A-865A-3A4BEF7FE314}"/>
              </a:ext>
            </a:extLst>
          </p:cNvPr>
          <p:cNvCxnSpPr>
            <a:cxnSpLocks/>
          </p:cNvCxnSpPr>
          <p:nvPr/>
        </p:nvCxnSpPr>
        <p:spPr>
          <a:xfrm>
            <a:off x="3992245" y="2749112"/>
            <a:ext cx="318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4E3F6-E697-4CD4-8249-B68A5299ECA9}"/>
              </a:ext>
            </a:extLst>
          </p:cNvPr>
          <p:cNvSpPr txBox="1"/>
          <p:nvPr/>
        </p:nvSpPr>
        <p:spPr>
          <a:xfrm>
            <a:off x="5298152" y="251889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21519-37F2-4793-BC11-97BA4D0CF39E}"/>
              </a:ext>
            </a:extLst>
          </p:cNvPr>
          <p:cNvSpPr txBox="1"/>
          <p:nvPr/>
        </p:nvSpPr>
        <p:spPr>
          <a:xfrm>
            <a:off x="5469511" y="2912350"/>
            <a:ext cx="235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96552F-C020-47DB-AB7E-D6C9C69C71EF}"/>
              </a:ext>
            </a:extLst>
          </p:cNvPr>
          <p:cNvCxnSpPr>
            <a:cxnSpLocks/>
          </p:cNvCxnSpPr>
          <p:nvPr/>
        </p:nvCxnSpPr>
        <p:spPr>
          <a:xfrm flipH="1">
            <a:off x="4023827" y="3898986"/>
            <a:ext cx="3149284" cy="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FA55D-DB92-49E7-8A97-5449E68FFA77}"/>
              </a:ext>
            </a:extLst>
          </p:cNvPr>
          <p:cNvSpPr txBox="1"/>
          <p:nvPr/>
        </p:nvSpPr>
        <p:spPr>
          <a:xfrm>
            <a:off x="4828201" y="3662294"/>
            <a:ext cx="152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 Acknowledge</a:t>
            </a:r>
            <a:endParaRPr lang="th-TH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B7E22E-2ED2-4E4C-BAF1-903A97ADA4A6}"/>
              </a:ext>
            </a:extLst>
          </p:cNvPr>
          <p:cNvGrpSpPr/>
          <p:nvPr/>
        </p:nvGrpSpPr>
        <p:grpSpPr>
          <a:xfrm>
            <a:off x="7390727" y="3458116"/>
            <a:ext cx="4442723" cy="2237620"/>
            <a:chOff x="396674" y="3706859"/>
            <a:chExt cx="4442723" cy="24816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66804-8637-4D06-9FD3-4D78DE8098F8}"/>
                </a:ext>
              </a:extLst>
            </p:cNvPr>
            <p:cNvSpPr/>
            <p:nvPr/>
          </p:nvSpPr>
          <p:spPr>
            <a:xfrm>
              <a:off x="396674" y="3706859"/>
              <a:ext cx="4442723" cy="2481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 ACK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/vms-mqtt/alpr_to_server/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"id": 1,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"type": "guest",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"dae32031-5845-446e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"message": "register successful",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FAC7167-6089-41DA-8431-41F345FC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6E0395-22F8-4000-903A-56CB30E0DBE7}"/>
              </a:ext>
            </a:extLst>
          </p:cNvPr>
          <p:cNvSpPr txBox="1"/>
          <p:nvPr/>
        </p:nvSpPr>
        <p:spPr>
          <a:xfrm>
            <a:off x="85921" y="5357182"/>
            <a:ext cx="1140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description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25102-901C-4DE1-B474-5608E1AC023E}"/>
              </a:ext>
            </a:extLst>
          </p:cNvPr>
          <p:cNvSpPr txBox="1"/>
          <p:nvPr/>
        </p:nvSpPr>
        <p:spPr>
          <a:xfrm>
            <a:off x="81663" y="5695736"/>
            <a:ext cx="3822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Type is ["resident", "guest", "</a:t>
            </a:r>
            <a:r>
              <a:rPr lang="en-US" sz="1400" dirty="0" err="1">
                <a:solidFill>
                  <a:srgbClr val="00B050"/>
                </a:solidFill>
              </a:rPr>
              <a:t>whilelist</a:t>
            </a:r>
            <a:r>
              <a:rPr lang="en-US" sz="1400" dirty="0">
                <a:solidFill>
                  <a:srgbClr val="00B050"/>
                </a:solidFill>
              </a:rPr>
              <a:t>", "backlist"]</a:t>
            </a:r>
          </a:p>
        </p:txBody>
      </p:sp>
    </p:spTree>
    <p:extLst>
      <p:ext uri="{BB962C8B-B14F-4D97-AF65-F5344CB8AC3E}">
        <p14:creationId xmlns:p14="http://schemas.microsoft.com/office/powerpoint/2010/main" val="4001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B68FAC-1DEE-4E08-A886-434C7A8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16638" cy="11057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ngsana New (Headings)"/>
              </a:rPr>
              <a:t>Sequence diagram </a:t>
            </a:r>
            <a:r>
              <a:rPr lang="th-TH" sz="2800" b="1" dirty="0">
                <a:latin typeface="Angsana New (Headings)"/>
              </a:rPr>
              <a:t>แสดงการเชื่อมต่อระหว่าง </a:t>
            </a:r>
            <a:r>
              <a:rPr lang="en-US" sz="2800" b="1" dirty="0">
                <a:latin typeface="Angsana New (Headings)"/>
              </a:rPr>
              <a:t>Message broker, ALPR server </a:t>
            </a:r>
            <a:r>
              <a:rPr lang="th-TH" sz="2800" b="1" dirty="0">
                <a:latin typeface="Angsana New (Headings)"/>
              </a:rPr>
              <a:t>และ </a:t>
            </a:r>
            <a:r>
              <a:rPr lang="en-US" sz="2800" b="1" dirty="0">
                <a:latin typeface="Angsana New (Headings)"/>
              </a:rPr>
              <a:t>VMS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36BB-DF10-45E3-A936-68DE345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222875-7008-4CBE-A9C7-D39B23D78841}"/>
              </a:ext>
            </a:extLst>
          </p:cNvPr>
          <p:cNvSpPr/>
          <p:nvPr/>
        </p:nvSpPr>
        <p:spPr>
          <a:xfrm>
            <a:off x="3190551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VMS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998AE-FEF3-4D6E-92E3-920D8D6B487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92245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3514B-4C1D-4159-B916-F831606F2845}"/>
              </a:ext>
            </a:extLst>
          </p:cNvPr>
          <p:cNvSpPr/>
          <p:nvPr/>
        </p:nvSpPr>
        <p:spPr>
          <a:xfrm>
            <a:off x="6371417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C25C5-F3A2-47F9-B55D-BC9E5D5689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73111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B6CB36-F8A5-43E3-862F-FEE1452923EE}"/>
              </a:ext>
            </a:extLst>
          </p:cNvPr>
          <p:cNvSpPr/>
          <p:nvPr/>
        </p:nvSpPr>
        <p:spPr>
          <a:xfrm>
            <a:off x="4986172" y="1591323"/>
            <a:ext cx="1193014" cy="335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MQTT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A671C-C4D8-4856-A874-693295CD7A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582679" y="1926455"/>
            <a:ext cx="0" cy="4749553"/>
          </a:xfrm>
          <a:prstGeom prst="line">
            <a:avLst/>
          </a:prstGeom>
          <a:ln w="635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7804FE-0F90-4EDE-8474-E04B3109446F}"/>
              </a:ext>
            </a:extLst>
          </p:cNvPr>
          <p:cNvSpPr txBox="1"/>
          <p:nvPr/>
        </p:nvSpPr>
        <p:spPr>
          <a:xfrm>
            <a:off x="81663" y="1323166"/>
            <a:ext cx="111481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C0A45-1ACD-4648-9544-6236E6B76947}"/>
              </a:ext>
            </a:extLst>
          </p:cNvPr>
          <p:cNvSpPr txBox="1"/>
          <p:nvPr/>
        </p:nvSpPr>
        <p:spPr>
          <a:xfrm>
            <a:off x="1196480" y="1360490"/>
            <a:ext cx="169107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E91D8-4D72-434A-9807-F2C77C17DADA}"/>
              </a:ext>
            </a:extLst>
          </p:cNvPr>
          <p:cNvGrpSpPr/>
          <p:nvPr/>
        </p:nvGrpSpPr>
        <p:grpSpPr>
          <a:xfrm>
            <a:off x="201446" y="2228498"/>
            <a:ext cx="3492546" cy="1947261"/>
            <a:chOff x="396675" y="3706858"/>
            <a:chExt cx="3492546" cy="20304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E5D935-4ED0-459B-913C-E245B8A529B0}"/>
                </a:ext>
              </a:extLst>
            </p:cNvPr>
            <p:cNvSpPr/>
            <p:nvPr/>
          </p:nvSpPr>
          <p:spPr>
            <a:xfrm>
              <a:off x="396675" y="3706858"/>
              <a:ext cx="3492546" cy="203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/vms-mqtt/server_to_alpr/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"action": "delete",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FCCDF3-AB64-41E1-B504-FFB669E7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A8237-BDD4-4710-835A-18C9368671B6}"/>
              </a:ext>
            </a:extLst>
          </p:cNvPr>
          <p:cNvCxnSpPr>
            <a:cxnSpLocks/>
          </p:cNvCxnSpPr>
          <p:nvPr/>
        </p:nvCxnSpPr>
        <p:spPr>
          <a:xfrm>
            <a:off x="3992245" y="2375967"/>
            <a:ext cx="318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F9EAED-DA3F-42D1-8FAD-0A1ED69A8631}"/>
              </a:ext>
            </a:extLst>
          </p:cNvPr>
          <p:cNvSpPr txBox="1"/>
          <p:nvPr/>
        </p:nvSpPr>
        <p:spPr>
          <a:xfrm>
            <a:off x="5298152" y="214575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4542F-9CD9-4C8A-865A-3A4BEF7FE314}"/>
              </a:ext>
            </a:extLst>
          </p:cNvPr>
          <p:cNvCxnSpPr>
            <a:cxnSpLocks/>
          </p:cNvCxnSpPr>
          <p:nvPr/>
        </p:nvCxnSpPr>
        <p:spPr>
          <a:xfrm>
            <a:off x="3992245" y="2749112"/>
            <a:ext cx="318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4E3F6-E697-4CD4-8249-B68A5299ECA9}"/>
              </a:ext>
            </a:extLst>
          </p:cNvPr>
          <p:cNvSpPr txBox="1"/>
          <p:nvPr/>
        </p:nvSpPr>
        <p:spPr>
          <a:xfrm>
            <a:off x="5298152" y="251889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21519-37F2-4793-BC11-97BA4D0CF39E}"/>
              </a:ext>
            </a:extLst>
          </p:cNvPr>
          <p:cNvSpPr txBox="1"/>
          <p:nvPr/>
        </p:nvSpPr>
        <p:spPr>
          <a:xfrm>
            <a:off x="5469511" y="2912350"/>
            <a:ext cx="235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96552F-C020-47DB-AB7E-D6C9C69C71EF}"/>
              </a:ext>
            </a:extLst>
          </p:cNvPr>
          <p:cNvCxnSpPr>
            <a:cxnSpLocks/>
          </p:cNvCxnSpPr>
          <p:nvPr/>
        </p:nvCxnSpPr>
        <p:spPr>
          <a:xfrm flipH="1">
            <a:off x="4023827" y="3898986"/>
            <a:ext cx="3149284" cy="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FA55D-DB92-49E7-8A97-5449E68FFA77}"/>
              </a:ext>
            </a:extLst>
          </p:cNvPr>
          <p:cNvSpPr txBox="1"/>
          <p:nvPr/>
        </p:nvSpPr>
        <p:spPr>
          <a:xfrm>
            <a:off x="4828201" y="3662294"/>
            <a:ext cx="152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 Acknowledge</a:t>
            </a:r>
            <a:endParaRPr lang="th-TH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B7E22E-2ED2-4E4C-BAF1-903A97ADA4A6}"/>
              </a:ext>
            </a:extLst>
          </p:cNvPr>
          <p:cNvGrpSpPr/>
          <p:nvPr/>
        </p:nvGrpSpPr>
        <p:grpSpPr>
          <a:xfrm>
            <a:off x="7390727" y="3458116"/>
            <a:ext cx="4442723" cy="2237620"/>
            <a:chOff x="396674" y="3706859"/>
            <a:chExt cx="4442723" cy="24816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66804-8637-4D06-9FD3-4D78DE8098F8}"/>
                </a:ext>
              </a:extLst>
            </p:cNvPr>
            <p:cNvSpPr/>
            <p:nvPr/>
          </p:nvSpPr>
          <p:spPr>
            <a:xfrm>
              <a:off x="396674" y="3706859"/>
              <a:ext cx="4442723" cy="2481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 ACK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/vms-mqtt/alpr_to_server/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"dae32031-5845-446e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"message": "delete successful",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FAC7167-6089-41DA-8431-41F345FC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594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B68FAC-1DEE-4E08-A886-434C7A8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16638" cy="11057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ngsana New (Headings)"/>
              </a:rPr>
              <a:t>Sequence diagram </a:t>
            </a:r>
            <a:r>
              <a:rPr lang="th-TH" sz="2800" b="1" dirty="0">
                <a:latin typeface="Angsana New (Headings)"/>
              </a:rPr>
              <a:t>แสดงการเชื่อมต่อระหว่าง </a:t>
            </a:r>
            <a:r>
              <a:rPr lang="en-US" sz="2800" b="1" dirty="0">
                <a:latin typeface="Angsana New (Headings)"/>
              </a:rPr>
              <a:t>Message broker, ALPR server </a:t>
            </a:r>
            <a:r>
              <a:rPr lang="th-TH" sz="2800" b="1" dirty="0">
                <a:latin typeface="Angsana New (Headings)"/>
              </a:rPr>
              <a:t>และ </a:t>
            </a:r>
            <a:r>
              <a:rPr lang="en-US" sz="2800" b="1" dirty="0">
                <a:latin typeface="Angsana New (Headings)"/>
              </a:rPr>
              <a:t>VMS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36BB-DF10-45E3-A936-68DE345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222875-7008-4CBE-A9C7-D39B23D78841}"/>
              </a:ext>
            </a:extLst>
          </p:cNvPr>
          <p:cNvSpPr/>
          <p:nvPr/>
        </p:nvSpPr>
        <p:spPr>
          <a:xfrm>
            <a:off x="3901751" y="1541809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VMS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998AE-FEF3-4D6E-92E3-920D8D6B487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703445" y="1876941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3514B-4C1D-4159-B916-F831606F2845}"/>
              </a:ext>
            </a:extLst>
          </p:cNvPr>
          <p:cNvSpPr/>
          <p:nvPr/>
        </p:nvSpPr>
        <p:spPr>
          <a:xfrm>
            <a:off x="7082617" y="1541809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C25C5-F3A2-47F9-B55D-BC9E5D5689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84311" y="1876941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B6CB36-F8A5-43E3-862F-FEE1452923EE}"/>
              </a:ext>
            </a:extLst>
          </p:cNvPr>
          <p:cNvSpPr/>
          <p:nvPr/>
        </p:nvSpPr>
        <p:spPr>
          <a:xfrm>
            <a:off x="5697372" y="1541809"/>
            <a:ext cx="1193014" cy="335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MQTT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A671C-C4D8-4856-A874-693295CD7A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293879" y="1876941"/>
            <a:ext cx="0" cy="4749553"/>
          </a:xfrm>
          <a:prstGeom prst="line">
            <a:avLst/>
          </a:prstGeom>
          <a:ln w="635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7804FE-0F90-4EDE-8474-E04B3109446F}"/>
              </a:ext>
            </a:extLst>
          </p:cNvPr>
          <p:cNvSpPr txBox="1"/>
          <p:nvPr/>
        </p:nvSpPr>
        <p:spPr>
          <a:xfrm>
            <a:off x="81663" y="1323166"/>
            <a:ext cx="111481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C0A45-1ACD-4648-9544-6236E6B76947}"/>
              </a:ext>
            </a:extLst>
          </p:cNvPr>
          <p:cNvSpPr txBox="1"/>
          <p:nvPr/>
        </p:nvSpPr>
        <p:spPr>
          <a:xfrm>
            <a:off x="1196480" y="1360490"/>
            <a:ext cx="169107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Check-In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E91D8-4D72-434A-9807-F2C77C17DADA}"/>
              </a:ext>
            </a:extLst>
          </p:cNvPr>
          <p:cNvGrpSpPr/>
          <p:nvPr/>
        </p:nvGrpSpPr>
        <p:grpSpPr>
          <a:xfrm>
            <a:off x="8168838" y="2138537"/>
            <a:ext cx="3492546" cy="1947261"/>
            <a:chOff x="396675" y="3706858"/>
            <a:chExt cx="3492546" cy="20304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E5D935-4ED0-459B-913C-E245B8A529B0}"/>
                </a:ext>
              </a:extLst>
            </p:cNvPr>
            <p:cNvSpPr/>
            <p:nvPr/>
          </p:nvSpPr>
          <p:spPr>
            <a:xfrm>
              <a:off x="396675" y="3706858"/>
              <a:ext cx="3492546" cy="203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/vms-mqtt/server_to_alpr/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"action": "check-in",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FCCDF3-AB64-41E1-B504-FFB669E7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A8237-BDD4-4710-835A-18C9368671B6}"/>
              </a:ext>
            </a:extLst>
          </p:cNvPr>
          <p:cNvCxnSpPr>
            <a:cxnSpLocks/>
          </p:cNvCxnSpPr>
          <p:nvPr/>
        </p:nvCxnSpPr>
        <p:spPr>
          <a:xfrm flipH="1" flipV="1">
            <a:off x="4732347" y="2305487"/>
            <a:ext cx="3108707" cy="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F9EAED-DA3F-42D1-8FAD-0A1ED69A8631}"/>
              </a:ext>
            </a:extLst>
          </p:cNvPr>
          <p:cNvSpPr txBox="1"/>
          <p:nvPr/>
        </p:nvSpPr>
        <p:spPr>
          <a:xfrm>
            <a:off x="6009352" y="209623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4542F-9CD9-4C8A-865A-3A4BEF7FE314}"/>
              </a:ext>
            </a:extLst>
          </p:cNvPr>
          <p:cNvCxnSpPr>
            <a:cxnSpLocks/>
          </p:cNvCxnSpPr>
          <p:nvPr/>
        </p:nvCxnSpPr>
        <p:spPr>
          <a:xfrm flipH="1" flipV="1">
            <a:off x="4746706" y="2732524"/>
            <a:ext cx="3108704" cy="1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4E3F6-E697-4CD4-8249-B68A5299ECA9}"/>
              </a:ext>
            </a:extLst>
          </p:cNvPr>
          <p:cNvSpPr txBox="1"/>
          <p:nvPr/>
        </p:nvSpPr>
        <p:spPr>
          <a:xfrm>
            <a:off x="6009352" y="246938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21519-37F2-4793-BC11-97BA4D0CF39E}"/>
              </a:ext>
            </a:extLst>
          </p:cNvPr>
          <p:cNvSpPr txBox="1"/>
          <p:nvPr/>
        </p:nvSpPr>
        <p:spPr>
          <a:xfrm>
            <a:off x="6180711" y="2862836"/>
            <a:ext cx="235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96552F-C020-47DB-AB7E-D6C9C69C71EF}"/>
              </a:ext>
            </a:extLst>
          </p:cNvPr>
          <p:cNvCxnSpPr>
            <a:cxnSpLocks/>
          </p:cNvCxnSpPr>
          <p:nvPr/>
        </p:nvCxnSpPr>
        <p:spPr>
          <a:xfrm>
            <a:off x="4746706" y="3871434"/>
            <a:ext cx="3108704" cy="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FA55D-DB92-49E7-8A97-5449E68FFA77}"/>
              </a:ext>
            </a:extLst>
          </p:cNvPr>
          <p:cNvSpPr txBox="1"/>
          <p:nvPr/>
        </p:nvSpPr>
        <p:spPr>
          <a:xfrm>
            <a:off x="5539401" y="3612780"/>
            <a:ext cx="152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 Acknowledge</a:t>
            </a:r>
            <a:endParaRPr lang="th-TH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B7E22E-2ED2-4E4C-BAF1-903A97ADA4A6}"/>
              </a:ext>
            </a:extLst>
          </p:cNvPr>
          <p:cNvGrpSpPr/>
          <p:nvPr/>
        </p:nvGrpSpPr>
        <p:grpSpPr>
          <a:xfrm>
            <a:off x="155256" y="3763222"/>
            <a:ext cx="4442723" cy="2237620"/>
            <a:chOff x="396674" y="3706859"/>
            <a:chExt cx="4442723" cy="24816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66804-8637-4D06-9FD3-4D78DE8098F8}"/>
                </a:ext>
              </a:extLst>
            </p:cNvPr>
            <p:cNvSpPr/>
            <p:nvPr/>
          </p:nvSpPr>
          <p:spPr>
            <a:xfrm>
              <a:off x="396674" y="3706859"/>
              <a:ext cx="4442723" cy="2481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 ACK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/vms-mqtt/alpr_to_server/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"dae32031-5845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"action": "check-in",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datetime_by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": timestamp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FAC7167-6089-41DA-8431-41F345FC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67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B68FAC-1DEE-4E08-A886-434C7A8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16638" cy="11057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ngsana New (Headings)"/>
              </a:rPr>
              <a:t>Sequence diagram </a:t>
            </a:r>
            <a:r>
              <a:rPr lang="th-TH" sz="2800" b="1" dirty="0">
                <a:latin typeface="Angsana New (Headings)"/>
              </a:rPr>
              <a:t>แสดงการเชื่อมต่อระหว่าง </a:t>
            </a:r>
            <a:r>
              <a:rPr lang="en-US" sz="2800" b="1" dirty="0">
                <a:latin typeface="Angsana New (Headings)"/>
              </a:rPr>
              <a:t>Message broker, ALPR server </a:t>
            </a:r>
            <a:r>
              <a:rPr lang="th-TH" sz="2800" b="1" dirty="0">
                <a:latin typeface="Angsana New (Headings)"/>
              </a:rPr>
              <a:t>และ </a:t>
            </a:r>
            <a:r>
              <a:rPr lang="en-US" sz="2800" b="1" dirty="0">
                <a:latin typeface="Angsana New (Headings)"/>
              </a:rPr>
              <a:t>VMS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36BB-DF10-45E3-A936-68DE345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222875-7008-4CBE-A9C7-D39B23D78841}"/>
              </a:ext>
            </a:extLst>
          </p:cNvPr>
          <p:cNvSpPr/>
          <p:nvPr/>
        </p:nvSpPr>
        <p:spPr>
          <a:xfrm>
            <a:off x="3190551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VMS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998AE-FEF3-4D6E-92E3-920D8D6B487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92245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3514B-4C1D-4159-B916-F831606F2845}"/>
              </a:ext>
            </a:extLst>
          </p:cNvPr>
          <p:cNvSpPr/>
          <p:nvPr/>
        </p:nvSpPr>
        <p:spPr>
          <a:xfrm>
            <a:off x="6371417" y="1591323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C25C5-F3A2-47F9-B55D-BC9E5D5689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73111" y="1926455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B6CB36-F8A5-43E3-862F-FEE1452923EE}"/>
              </a:ext>
            </a:extLst>
          </p:cNvPr>
          <p:cNvSpPr/>
          <p:nvPr/>
        </p:nvSpPr>
        <p:spPr>
          <a:xfrm>
            <a:off x="4986172" y="1591323"/>
            <a:ext cx="1193014" cy="335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MQTT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A671C-C4D8-4856-A874-693295CD7A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582679" y="1926455"/>
            <a:ext cx="0" cy="4749553"/>
          </a:xfrm>
          <a:prstGeom prst="line">
            <a:avLst/>
          </a:prstGeom>
          <a:ln w="635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7804FE-0F90-4EDE-8474-E04B3109446F}"/>
              </a:ext>
            </a:extLst>
          </p:cNvPr>
          <p:cNvSpPr txBox="1"/>
          <p:nvPr/>
        </p:nvSpPr>
        <p:spPr>
          <a:xfrm>
            <a:off x="81663" y="1323166"/>
            <a:ext cx="111481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C0A45-1ACD-4648-9544-6236E6B76947}"/>
              </a:ext>
            </a:extLst>
          </p:cNvPr>
          <p:cNvSpPr txBox="1"/>
          <p:nvPr/>
        </p:nvSpPr>
        <p:spPr>
          <a:xfrm>
            <a:off x="1196480" y="1360490"/>
            <a:ext cx="169107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Stamp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E91D8-4D72-434A-9807-F2C77C17DADA}"/>
              </a:ext>
            </a:extLst>
          </p:cNvPr>
          <p:cNvGrpSpPr/>
          <p:nvPr/>
        </p:nvGrpSpPr>
        <p:grpSpPr>
          <a:xfrm>
            <a:off x="201446" y="2228498"/>
            <a:ext cx="3492546" cy="1947261"/>
            <a:chOff x="396675" y="3706858"/>
            <a:chExt cx="3492546" cy="20304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E5D935-4ED0-459B-913C-E245B8A529B0}"/>
                </a:ext>
              </a:extLst>
            </p:cNvPr>
            <p:cNvSpPr/>
            <p:nvPr/>
          </p:nvSpPr>
          <p:spPr>
            <a:xfrm>
              <a:off x="396675" y="3706858"/>
              <a:ext cx="3492546" cy="203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/vms-mqtt/server_to_alpr/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"action": "stamp",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FCCDF3-AB64-41E1-B504-FFB669E7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A8237-BDD4-4710-835A-18C9368671B6}"/>
              </a:ext>
            </a:extLst>
          </p:cNvPr>
          <p:cNvCxnSpPr>
            <a:cxnSpLocks/>
          </p:cNvCxnSpPr>
          <p:nvPr/>
        </p:nvCxnSpPr>
        <p:spPr>
          <a:xfrm>
            <a:off x="3992245" y="2375967"/>
            <a:ext cx="318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F9EAED-DA3F-42D1-8FAD-0A1ED69A8631}"/>
              </a:ext>
            </a:extLst>
          </p:cNvPr>
          <p:cNvSpPr txBox="1"/>
          <p:nvPr/>
        </p:nvSpPr>
        <p:spPr>
          <a:xfrm>
            <a:off x="5298152" y="214575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4542F-9CD9-4C8A-865A-3A4BEF7FE314}"/>
              </a:ext>
            </a:extLst>
          </p:cNvPr>
          <p:cNvCxnSpPr>
            <a:cxnSpLocks/>
          </p:cNvCxnSpPr>
          <p:nvPr/>
        </p:nvCxnSpPr>
        <p:spPr>
          <a:xfrm>
            <a:off x="3992245" y="2749112"/>
            <a:ext cx="318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4E3F6-E697-4CD4-8249-B68A5299ECA9}"/>
              </a:ext>
            </a:extLst>
          </p:cNvPr>
          <p:cNvSpPr txBox="1"/>
          <p:nvPr/>
        </p:nvSpPr>
        <p:spPr>
          <a:xfrm>
            <a:off x="5298152" y="251889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21519-37F2-4793-BC11-97BA4D0CF39E}"/>
              </a:ext>
            </a:extLst>
          </p:cNvPr>
          <p:cNvSpPr txBox="1"/>
          <p:nvPr/>
        </p:nvSpPr>
        <p:spPr>
          <a:xfrm>
            <a:off x="5469511" y="2912350"/>
            <a:ext cx="235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96552F-C020-47DB-AB7E-D6C9C69C71EF}"/>
              </a:ext>
            </a:extLst>
          </p:cNvPr>
          <p:cNvCxnSpPr>
            <a:cxnSpLocks/>
          </p:cNvCxnSpPr>
          <p:nvPr/>
        </p:nvCxnSpPr>
        <p:spPr>
          <a:xfrm flipH="1">
            <a:off x="4023827" y="3898986"/>
            <a:ext cx="3149284" cy="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FA55D-DB92-49E7-8A97-5449E68FFA77}"/>
              </a:ext>
            </a:extLst>
          </p:cNvPr>
          <p:cNvSpPr txBox="1"/>
          <p:nvPr/>
        </p:nvSpPr>
        <p:spPr>
          <a:xfrm>
            <a:off x="4828201" y="3662294"/>
            <a:ext cx="152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 Acknowledge</a:t>
            </a:r>
            <a:endParaRPr lang="th-TH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B7E22E-2ED2-4E4C-BAF1-903A97ADA4A6}"/>
              </a:ext>
            </a:extLst>
          </p:cNvPr>
          <p:cNvGrpSpPr/>
          <p:nvPr/>
        </p:nvGrpSpPr>
        <p:grpSpPr>
          <a:xfrm>
            <a:off x="7390727" y="3458116"/>
            <a:ext cx="4442723" cy="2237620"/>
            <a:chOff x="396674" y="3706859"/>
            <a:chExt cx="4442723" cy="24816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66804-8637-4D06-9FD3-4D78DE8098F8}"/>
                </a:ext>
              </a:extLst>
            </p:cNvPr>
            <p:cNvSpPr/>
            <p:nvPr/>
          </p:nvSpPr>
          <p:spPr>
            <a:xfrm>
              <a:off x="396674" y="3706859"/>
              <a:ext cx="4442723" cy="2481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 ACK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/vms-mqtt/alpr_to_server/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"dae32031-5845-446e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"message": "stamp successful",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FAC7167-6089-41DA-8431-41F345FC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9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B68FAC-1DEE-4E08-A886-434C7A8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16638" cy="11057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ngsana New (Headings)"/>
              </a:rPr>
              <a:t>Sequence diagram </a:t>
            </a:r>
            <a:r>
              <a:rPr lang="th-TH" sz="2800" b="1" dirty="0">
                <a:latin typeface="Angsana New (Headings)"/>
              </a:rPr>
              <a:t>แสดงการเชื่อมต่อระหว่าง </a:t>
            </a:r>
            <a:r>
              <a:rPr lang="en-US" sz="2800" b="1" dirty="0">
                <a:latin typeface="Angsana New (Headings)"/>
              </a:rPr>
              <a:t>Message broker, ALPR server </a:t>
            </a:r>
            <a:r>
              <a:rPr lang="th-TH" sz="2800" b="1" dirty="0">
                <a:latin typeface="Angsana New (Headings)"/>
              </a:rPr>
              <a:t>และ </a:t>
            </a:r>
            <a:r>
              <a:rPr lang="en-US" sz="2800" b="1" dirty="0">
                <a:latin typeface="Angsana New (Headings)"/>
              </a:rPr>
              <a:t>VMS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36BB-DF10-45E3-A936-68DE345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1" y="184816"/>
            <a:ext cx="1209844" cy="1286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222875-7008-4CBE-A9C7-D39B23D78841}"/>
              </a:ext>
            </a:extLst>
          </p:cNvPr>
          <p:cNvSpPr/>
          <p:nvPr/>
        </p:nvSpPr>
        <p:spPr>
          <a:xfrm>
            <a:off x="3901751" y="1541809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VMS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998AE-FEF3-4D6E-92E3-920D8D6B487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703445" y="1876941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3514B-4C1D-4159-B916-F831606F2845}"/>
              </a:ext>
            </a:extLst>
          </p:cNvPr>
          <p:cNvSpPr/>
          <p:nvPr/>
        </p:nvSpPr>
        <p:spPr>
          <a:xfrm>
            <a:off x="7082617" y="1541809"/>
            <a:ext cx="1603390" cy="3351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C25C5-F3A2-47F9-B55D-BC9E5D56898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84311" y="1876941"/>
            <a:ext cx="1" cy="47495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B6CB36-F8A5-43E3-862F-FEE1452923EE}"/>
              </a:ext>
            </a:extLst>
          </p:cNvPr>
          <p:cNvSpPr/>
          <p:nvPr/>
        </p:nvSpPr>
        <p:spPr>
          <a:xfrm>
            <a:off x="5697372" y="1541809"/>
            <a:ext cx="1193014" cy="335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MQTT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A671C-C4D8-4856-A874-693295CD7A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293879" y="1876941"/>
            <a:ext cx="0" cy="4749553"/>
          </a:xfrm>
          <a:prstGeom prst="line">
            <a:avLst/>
          </a:prstGeom>
          <a:ln w="635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7804FE-0F90-4EDE-8474-E04B3109446F}"/>
              </a:ext>
            </a:extLst>
          </p:cNvPr>
          <p:cNvSpPr txBox="1"/>
          <p:nvPr/>
        </p:nvSpPr>
        <p:spPr>
          <a:xfrm>
            <a:off x="81663" y="1323166"/>
            <a:ext cx="111481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C0A45-1ACD-4648-9544-6236E6B76947}"/>
              </a:ext>
            </a:extLst>
          </p:cNvPr>
          <p:cNvSpPr txBox="1"/>
          <p:nvPr/>
        </p:nvSpPr>
        <p:spPr>
          <a:xfrm>
            <a:off x="1196480" y="1360490"/>
            <a:ext cx="169107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Checkout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E91D8-4D72-434A-9807-F2C77C17DADA}"/>
              </a:ext>
            </a:extLst>
          </p:cNvPr>
          <p:cNvGrpSpPr/>
          <p:nvPr/>
        </p:nvGrpSpPr>
        <p:grpSpPr>
          <a:xfrm>
            <a:off x="8168838" y="2138537"/>
            <a:ext cx="3492546" cy="1947261"/>
            <a:chOff x="396675" y="3706858"/>
            <a:chExt cx="3492546" cy="20304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E5D935-4ED0-459B-913C-E245B8A529B0}"/>
                </a:ext>
              </a:extLst>
            </p:cNvPr>
            <p:cNvSpPr/>
            <p:nvPr/>
          </p:nvSpPr>
          <p:spPr>
            <a:xfrm>
              <a:off x="396675" y="3706858"/>
              <a:ext cx="3492546" cy="203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/vms-mqtt/server_to_alpr/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"action": "checkout",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datetime_by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": timestamp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FCCDF3-AB64-41E1-B504-FFB669E7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A8237-BDD4-4710-835A-18C9368671B6}"/>
              </a:ext>
            </a:extLst>
          </p:cNvPr>
          <p:cNvCxnSpPr>
            <a:cxnSpLocks/>
          </p:cNvCxnSpPr>
          <p:nvPr/>
        </p:nvCxnSpPr>
        <p:spPr>
          <a:xfrm flipH="1" flipV="1">
            <a:off x="4732347" y="2305487"/>
            <a:ext cx="3108707" cy="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F9EAED-DA3F-42D1-8FAD-0A1ED69A8631}"/>
              </a:ext>
            </a:extLst>
          </p:cNvPr>
          <p:cNvSpPr txBox="1"/>
          <p:nvPr/>
        </p:nvSpPr>
        <p:spPr>
          <a:xfrm>
            <a:off x="6009352" y="209623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4542F-9CD9-4C8A-865A-3A4BEF7FE314}"/>
              </a:ext>
            </a:extLst>
          </p:cNvPr>
          <p:cNvCxnSpPr>
            <a:cxnSpLocks/>
          </p:cNvCxnSpPr>
          <p:nvPr/>
        </p:nvCxnSpPr>
        <p:spPr>
          <a:xfrm flipH="1" flipV="1">
            <a:off x="4746706" y="2732524"/>
            <a:ext cx="3108704" cy="1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4E3F6-E697-4CD4-8249-B68A5299ECA9}"/>
              </a:ext>
            </a:extLst>
          </p:cNvPr>
          <p:cNvSpPr txBox="1"/>
          <p:nvPr/>
        </p:nvSpPr>
        <p:spPr>
          <a:xfrm>
            <a:off x="6009352" y="246938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  <a:endParaRPr lang="th-T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21519-37F2-4793-BC11-97BA4D0CF39E}"/>
              </a:ext>
            </a:extLst>
          </p:cNvPr>
          <p:cNvSpPr txBox="1"/>
          <p:nvPr/>
        </p:nvSpPr>
        <p:spPr>
          <a:xfrm>
            <a:off x="6180711" y="2862836"/>
            <a:ext cx="235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96552F-C020-47DB-AB7E-D6C9C69C71EF}"/>
              </a:ext>
            </a:extLst>
          </p:cNvPr>
          <p:cNvCxnSpPr>
            <a:cxnSpLocks/>
          </p:cNvCxnSpPr>
          <p:nvPr/>
        </p:nvCxnSpPr>
        <p:spPr>
          <a:xfrm>
            <a:off x="4746706" y="3871434"/>
            <a:ext cx="3108704" cy="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FA55D-DB92-49E7-8A97-5449E68FFA77}"/>
              </a:ext>
            </a:extLst>
          </p:cNvPr>
          <p:cNvSpPr txBox="1"/>
          <p:nvPr/>
        </p:nvSpPr>
        <p:spPr>
          <a:xfrm>
            <a:off x="5539401" y="3612780"/>
            <a:ext cx="152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 Acknowledge</a:t>
            </a:r>
            <a:endParaRPr lang="th-TH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B7E22E-2ED2-4E4C-BAF1-903A97ADA4A6}"/>
              </a:ext>
            </a:extLst>
          </p:cNvPr>
          <p:cNvGrpSpPr/>
          <p:nvPr/>
        </p:nvGrpSpPr>
        <p:grpSpPr>
          <a:xfrm>
            <a:off x="155256" y="3763222"/>
            <a:ext cx="4442723" cy="2237620"/>
            <a:chOff x="396674" y="3706859"/>
            <a:chExt cx="4442723" cy="24816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E66804-8637-4D06-9FD3-4D78DE8098F8}"/>
                </a:ext>
              </a:extLst>
            </p:cNvPr>
            <p:cNvSpPr/>
            <p:nvPr/>
          </p:nvSpPr>
          <p:spPr>
            <a:xfrm>
              <a:off x="396674" y="3706859"/>
              <a:ext cx="4442723" cy="2481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MQTT-Packet</a:t>
              </a:r>
            </a:p>
            <a:p>
              <a:r>
                <a:rPr lang="en-US" sz="1400" dirty="0"/>
                <a:t>PUBLISH ACK</a:t>
              </a:r>
              <a:endParaRPr lang="en-US" sz="1600" dirty="0"/>
            </a:p>
            <a:p>
              <a:r>
                <a:rPr lang="en-US" sz="1800" dirty="0"/>
                <a:t>-----------------------------------------------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topic</a:t>
              </a:r>
              <a:r>
                <a:rPr lang="en-US" sz="1600" dirty="0">
                  <a:latin typeface="Consolas" panose="020B0609020204030204" pitchFamily="49" charset="0"/>
                </a:rPr>
                <a:t>  </a:t>
              </a:r>
              <a:r>
                <a:rPr lang="pt-B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/vms-mqtt/alpr_to_server/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payload(json)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"vehicle_id": "dae32031-5845-446e ...",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"message": " checkout successful",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}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FAC7167-6089-41DA-8431-41F345FC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663" y="3770698"/>
              <a:ext cx="373215" cy="28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39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827</Words>
  <Application>Microsoft Office PowerPoint</Application>
  <PresentationFormat>Widescreen</PresentationFormat>
  <Paragraphs>207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Angsana New (Headings)</vt:lpstr>
      <vt:lpstr>Arial</vt:lpstr>
      <vt:lpstr>Calibri</vt:lpstr>
      <vt:lpstr>Calibri (Body)</vt:lpstr>
      <vt:lpstr>Calibri Light</vt:lpstr>
      <vt:lpstr>Consolas</vt:lpstr>
      <vt:lpstr>Cordia New (Body)</vt:lpstr>
      <vt:lpstr>Office Theme</vt:lpstr>
      <vt:lpstr>ARTANI VMS and ALPR</vt:lpstr>
      <vt:lpstr>ข้อมูลของ Message Broker และแอคเคาน์สำหรับใช้ในการทดสอบ</vt:lpstr>
      <vt:lpstr>Sequence diagram แสดงการเชื่อมต่อระหว่าง Message broker, ALPR server และ VMS server</vt:lpstr>
      <vt:lpstr>Sequence diagram แสดงการเชื่อมต่อระหว่าง Message broker, ALPR server และ VMS server</vt:lpstr>
      <vt:lpstr>Sequence diagram แสดงการเชื่อมต่อระหว่าง Message broker, ALPR server และ VMS server</vt:lpstr>
      <vt:lpstr>Sequence diagram แสดงการเชื่อมต่อระหว่าง Message broker, ALPR server และ VMS server</vt:lpstr>
      <vt:lpstr>Sequence diagram แสดงการเชื่อมต่อระหว่าง Message broker, ALPR server และ VMS server</vt:lpstr>
      <vt:lpstr>Sequence diagram แสดงการเชื่อมต่อระหว่าง Message broker, ALPR server และ VMS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2865</dc:creator>
  <cp:lastModifiedBy>2865</cp:lastModifiedBy>
  <cp:revision>225</cp:revision>
  <dcterms:created xsi:type="dcterms:W3CDTF">2021-07-09T09:48:04Z</dcterms:created>
  <dcterms:modified xsi:type="dcterms:W3CDTF">2021-11-30T09:08:18Z</dcterms:modified>
</cp:coreProperties>
</file>