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SLIDES_API173511846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SLIDES_API173511846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173511846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173511846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173511846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173511846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173511846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173511846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173511846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173511846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SLIDES_API173511846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SLIDES_API173511846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73511846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73511846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635000" y="134805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D700"/>
                </a:solidFill>
              </a:rPr>
              <a:t>Code Clone Detection Techniques</a:t>
            </a:r>
            <a:endParaRPr b="1" sz="3600">
              <a:solidFill>
                <a:srgbClr val="FFD700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62000" y="2317800"/>
            <a:ext cx="762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 Review of Recent Trends and Best Practices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635000" y="1619975"/>
            <a:ext cx="76200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Code clone detection identifies duplicated or similar code fragments.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Clones arise from copy-paste practices, impacting maintainability.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Detection techniques: text-based, token-based, tree-based, graph-based, and hybrid.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Text-Based &amp; Token-Based Techniques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35000" y="1619975"/>
            <a:ext cx="7620000" cy="29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Text-Based: Compares raw text, efficient but lacks semantic understanding.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Token-Based: Converts code into tokens, more accurate but computationally expensive.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Tree-Based &amp; Graph-Based Techniques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35000" y="1842675"/>
            <a:ext cx="76200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Tree-Based: Uses Abstract Syntax Trees (ASTs) for structural comparisons.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Graph-Based: Represents code as graphs, ideal for detecting semantic clones.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Hybrid Techniques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35000" y="1779050"/>
            <a:ext cx="76200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Combines multiple methods to leverage strengths while minimizing weaknesses.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Example: Token + Tree-based approach for improved accuracy and efficiency.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Recent Trends in Code Clone Detection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35000" y="1853300"/>
            <a:ext cx="76200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AI and ML techniques for improved detection.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Transformer models (e.g., CodeBERT) used for high-precision clone detection.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Integration into IDEs for real-time detection and refactoring.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Cloud-based solutions for scalability.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Comparison of Techniques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35000" y="1715425"/>
            <a:ext cx="76200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Text-Based: Simple but lacks semantic understanding.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Token-Based: More accurate but computationally expensive.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Tree-Based: High accuracy but resource-intensive.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Graph-Based: Best for semantic clones but complex.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Hybrid: Best of both worlds but requires careful design.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635000" y="381000"/>
            <a:ext cx="7620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Conclusion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35000" y="1556350"/>
            <a:ext cx="76200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Code clone detection is crucial for software maintainability.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Various techniques exist, each with strengths and weaknesses.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AI-driven approaches and cloud-based solutions are advancing the field.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- Future research should focus on scalable, accurate methods for large codebases.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