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59364D-1491-414F-98F7-331116EDC2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0D5A20-877F-4BA1-ACE5-EE70DDB85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Fitness Friend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12</a:t>
            </a:r>
            <a:br>
              <a:rPr lang="en-US" dirty="0" smtClean="0"/>
            </a:br>
            <a:r>
              <a:rPr lang="en-US" dirty="0" smtClean="0"/>
              <a:t>Health Monitoring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Athletics</a:t>
            </a:r>
          </a:p>
          <a:p>
            <a:pPr lvl="1"/>
            <a:r>
              <a:rPr lang="en-US" dirty="0" smtClean="0"/>
              <a:t>Sports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Weight loss </a:t>
            </a:r>
          </a:p>
          <a:p>
            <a:pPr lvl="1"/>
            <a:r>
              <a:rPr lang="en-US" dirty="0" smtClean="0"/>
              <a:t>Blood Pressure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Physique</a:t>
            </a:r>
          </a:p>
          <a:p>
            <a:pPr lvl="2"/>
            <a:r>
              <a:rPr lang="en-US" dirty="0" smtClean="0"/>
              <a:t>Looking good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Workout?</a:t>
            </a:r>
            <a:endParaRPr lang="en-US" dirty="0"/>
          </a:p>
        </p:txBody>
      </p:sp>
      <p:pic>
        <p:nvPicPr>
          <p:cNvPr id="1026" name="Picture 2" descr="C:\Program Files (x86)\Microsoft Office\MEDIA\CAGCAT10\j019903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295400"/>
            <a:ext cx="1570776" cy="1730721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19954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057400"/>
            <a:ext cx="1670609" cy="1794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motivation</a:t>
            </a:r>
          </a:p>
          <a:p>
            <a:pPr lvl="1"/>
            <a:r>
              <a:rPr lang="en-US" dirty="0" smtClean="0"/>
              <a:t>Boring tedious routines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Lack of knowledge</a:t>
            </a:r>
          </a:p>
          <a:p>
            <a:pPr lvl="1"/>
            <a:r>
              <a:rPr lang="en-US" dirty="0" smtClean="0"/>
              <a:t>Common misconceptions</a:t>
            </a:r>
          </a:p>
          <a:p>
            <a:pPr lvl="1"/>
            <a:r>
              <a:rPr lang="en-US" dirty="0" smtClean="0"/>
              <a:t>Unhealthy diet/workout habits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Workouts Fail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progress</a:t>
            </a:r>
          </a:p>
          <a:p>
            <a:pPr lvl="1"/>
            <a:r>
              <a:rPr lang="en-US" dirty="0" smtClean="0"/>
              <a:t>Dietary info</a:t>
            </a:r>
          </a:p>
          <a:p>
            <a:pPr lvl="1"/>
            <a:r>
              <a:rPr lang="en-US" dirty="0" smtClean="0"/>
              <a:t>Workout logs</a:t>
            </a:r>
          </a:p>
          <a:p>
            <a:pPr lvl="1"/>
            <a:r>
              <a:rPr lang="en-US" dirty="0" smtClean="0"/>
              <a:t>Weight lost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Comparing progress with </a:t>
            </a:r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Challenge friends to competitions</a:t>
            </a:r>
          </a:p>
          <a:p>
            <a:pPr lvl="1"/>
            <a:r>
              <a:rPr lang="en-US" dirty="0" smtClean="0"/>
              <a:t>Side by side comparison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Lack of Motivation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Reviewers</a:t>
            </a:r>
          </a:p>
          <a:p>
            <a:pPr lvl="1"/>
            <a:r>
              <a:rPr lang="en-US" dirty="0" smtClean="0"/>
              <a:t>Doctors</a:t>
            </a:r>
          </a:p>
          <a:p>
            <a:pPr lvl="1"/>
            <a:r>
              <a:rPr lang="en-US" dirty="0" smtClean="0"/>
              <a:t>Nutritionists</a:t>
            </a:r>
          </a:p>
          <a:p>
            <a:pPr lvl="1"/>
            <a:r>
              <a:rPr lang="en-US" dirty="0" smtClean="0"/>
              <a:t>Personal Trainers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 info to keep you on track</a:t>
            </a:r>
          </a:p>
          <a:p>
            <a:pPr lvl="1"/>
            <a:r>
              <a:rPr lang="en-US" dirty="0" smtClean="0"/>
              <a:t>Live chat</a:t>
            </a:r>
          </a:p>
          <a:p>
            <a:pPr lvl="1"/>
            <a:r>
              <a:rPr lang="en-US" dirty="0" smtClean="0"/>
              <a:t>Comment dietary/workout suggestions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Lack of Knowledge</a:t>
            </a:r>
            <a:endParaRPr lang="en-US" dirty="0"/>
          </a:p>
        </p:txBody>
      </p:sp>
      <p:pic>
        <p:nvPicPr>
          <p:cNvPr id="2050" name="Picture 2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47800"/>
            <a:ext cx="1164031" cy="1826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83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Fitness Friend</vt:lpstr>
      <vt:lpstr>Why Do You Workout?</vt:lpstr>
      <vt:lpstr>Why Workouts Fail</vt:lpstr>
      <vt:lpstr>Addressing Lack of Motivation</vt:lpstr>
      <vt:lpstr>Addressing Lack of Knowledge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Cody Goodman</dc:creator>
  <cp:lastModifiedBy>Cody Goodman</cp:lastModifiedBy>
  <cp:revision>8</cp:revision>
  <dcterms:created xsi:type="dcterms:W3CDTF">2013-04-04T22:51:32Z</dcterms:created>
  <dcterms:modified xsi:type="dcterms:W3CDTF">2013-04-05T03:55:26Z</dcterms:modified>
</cp:coreProperties>
</file>