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4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domain/a-0001.a-afdentry.net.trafficmanager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virustotal.com/gui/ip-address/104.86.245.126" TargetMode="External"/><Relationship Id="rId4" Type="http://schemas.openxmlformats.org/officeDocument/2006/relationships/hyperlink" Target="https://www.virustotal.com/gui/ip-address/104.115.151.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file is identified as malicious because there were many malwares and threats inside the file the popular threat label that was found is “trojan.flagpro/</a:t>
            </a:r>
            <a:r>
              <a:rPr lang="en">
                <a:solidFill>
                  <a:srgbClr val="434343"/>
                </a:solidFill>
              </a:rPr>
              <a:t>fragtor”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dirty="0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Input capture</a:t>
            </a:r>
            <a:endParaRPr sz="11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a-0001.a-afdentry.net.trafficmanager.net</a:t>
            </a:r>
            <a:endParaRPr lang="it-IT" sz="1400" b="0" i="0" u="none" strike="noStrike" dirty="0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104.115.151.81</a:t>
            </a:r>
            <a:endParaRPr lang="en-US" sz="1400" b="0" i="0" u="none" strike="noStrike" dirty="0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104.86.245.126</a:t>
            </a:r>
            <a:endParaRPr sz="11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7383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d1126ec21c8413d87c2167a6047a8ca544a1cfd721e9a5cc55358e1a9061b19b</a:t>
            </a:r>
            <a:endParaRPr sz="11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Google Sans</vt:lpstr>
      <vt:lpstr>Source Sans Pro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Natalie S</cp:lastModifiedBy>
  <cp:revision>3</cp:revision>
  <dcterms:modified xsi:type="dcterms:W3CDTF">2024-08-26T21:32:18Z</dcterms:modified>
</cp:coreProperties>
</file>