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12469" y="1063267"/>
            <a:ext cx="2777700" cy="310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Easier for beginners due to its GUI and visual representation of data.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+mj-lt"/>
              </a:rPr>
              <a:t>More resource-intensive due to its graphical interface.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Advanced features like protocol dissection, packet decoding, and graphical analysis.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US" dirty="0">
              <a:solidFill>
                <a:srgbClr val="11111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Used for capturing and analyzing packets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Open source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sz="10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035350" y="943467"/>
            <a:ext cx="2777700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+mj-lt"/>
              </a:rPr>
              <a:t>Requires knowledge of command-line syntax and filters, which can be intimidating for beginners.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+mj-lt"/>
              </a:rPr>
              <a:t>Focuses on packet capturing and basic analysis.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+mj-lt"/>
              </a:rPr>
              <a:t>Lightweight and can run on systems with limited resources</a:t>
            </a:r>
            <a:endParaRPr sz="11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Natalie S</cp:lastModifiedBy>
  <cp:revision>4</cp:revision>
  <dcterms:modified xsi:type="dcterms:W3CDTF">2024-08-26T21:01:23Z</dcterms:modified>
</cp:coreProperties>
</file>