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9" r:id="rId4"/>
    <p:sldId id="257" r:id="rId5"/>
    <p:sldId id="258" r:id="rId6"/>
    <p:sldId id="266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7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A757FC-F736-4B6B-BAE5-952EFCB32F95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7E79E28-1B2B-4313-AF28-DE5143FB0A6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742715-9672-4E7C-B39C-747FD3A080F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3E0BC6-6AD5-478B-ACC5-2D1E1E2DAAB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96A8C-3495-475A-9541-93E4D85C836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AE6E06-6BAD-4AFA-A42F-F6A3FDAB125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6E9295-9EFE-40AE-BA08-43750A751FF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D31825-9EEB-4121-BD4C-69DDD3810AB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6A2467-23C1-4CDC-80EE-123983F1698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0384466-8009-43F3-9254-1D57466A3E7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58A9319-3A7F-4CA9-B5AB-B871ACDF290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C639E9-1DA2-450F-B3BE-49A83391AB5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1BEA-D486-4713-AD31-D0360F349C62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E09579-D5E2-45E8-9504-327116361BD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5080" cy="1203840"/>
          </a:xfrm>
          <a:custGeom>
            <a:avLst/>
            <a:gdLst>
              <a:gd name="textAreaLeft" fmla="*/ 0 w 1405080"/>
              <a:gd name="textAreaRight" fmla="*/ 1411560 w 1405080"/>
              <a:gd name="textAreaTop" fmla="*/ 0 h 1203840"/>
              <a:gd name="textAreaBottom" fmla="*/ 1210320 h 120384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DC2E6A5B-08F4-4865-8DB6-ADA949AB4E40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0120" cy="1768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7360" cy="897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6480" cy="15858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7080"/>
            <a:ext cx="187128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16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2640"/>
            <a:ext cx="4853520" cy="34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38720" y="2231280"/>
            <a:ext cx="5645520" cy="22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Erros são apenas o compilador te ensinando a ser um dev melhor. Leia, ajuste e tente de novo!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Nenhum bug sobrevive a persistência + café. Você está mais perto do que imagina!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seja 'o melhor do mundo', seja 'melhor que você ontem'.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2"/>
          <p:cNvPicPr/>
          <p:nvPr/>
        </p:nvPicPr>
        <p:blipFill>
          <a:blip r:embed="rId2"/>
          <a:stretch/>
        </p:blipFill>
        <p:spPr>
          <a:xfrm rot="5400000">
            <a:off x="7669800" y="801000"/>
            <a:ext cx="2971080" cy="3195000"/>
          </a:xfrm>
          <a:prstGeom prst="rect">
            <a:avLst/>
          </a:prstGeom>
          <a:ln w="0">
            <a:noFill/>
          </a:ln>
        </p:spPr>
      </p:pic>
      <p:sp>
        <p:nvSpPr>
          <p:cNvPr id="103" name="CaixaDeTexto 2"/>
          <p:cNvSpPr/>
          <p:nvPr/>
        </p:nvSpPr>
        <p:spPr>
          <a:xfrm>
            <a:off x="291960" y="1113480"/>
            <a:ext cx="7448040" cy="32493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RPG Center(Victor, Romulo, Alexandre)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App.py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Linha 37 / 213 (diferença?)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214 / 216 como melhorar?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Indentação linha 198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Linha 243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ítulo 1"/>
          <p:cNvSpPr/>
          <p:nvPr/>
        </p:nvSpPr>
        <p:spPr>
          <a:xfrm>
            <a:off x="291960" y="32040"/>
            <a:ext cx="5584680" cy="89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Perguntas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aixaDeTexto 3"/>
          <p:cNvSpPr/>
          <p:nvPr/>
        </p:nvSpPr>
        <p:spPr>
          <a:xfrm>
            <a:off x="442080" y="4140000"/>
            <a:ext cx="7849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1"/>
          <p:cNvPicPr/>
          <p:nvPr/>
        </p:nvPicPr>
        <p:blipFill>
          <a:blip r:embed="rId2"/>
          <a:stretch/>
        </p:blipFill>
        <p:spPr>
          <a:xfrm rot="5400000">
            <a:off x="7669800" y="801000"/>
            <a:ext cx="2971080" cy="319500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4"/>
          <p:cNvSpPr/>
          <p:nvPr/>
        </p:nvSpPr>
        <p:spPr>
          <a:xfrm>
            <a:off x="291960" y="1113480"/>
            <a:ext cx="7448040" cy="32493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FormMaster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A.Faria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,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A.Souza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, Gustavo, Vagner)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linha 1 abaixo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nome do arquivo __init__.py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Routes.py (linha 9)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R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equirements.txt incompleto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Erro ao salvar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email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ítulo 2"/>
          <p:cNvSpPr/>
          <p:nvPr/>
        </p:nvSpPr>
        <p:spPr>
          <a:xfrm>
            <a:off x="291960" y="32040"/>
            <a:ext cx="5584680" cy="89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Perguntas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aixaDeTexto 5"/>
          <p:cNvSpPr/>
          <p:nvPr/>
        </p:nvSpPr>
        <p:spPr>
          <a:xfrm>
            <a:off x="442080" y="4140000"/>
            <a:ext cx="7849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95"/>
          <p:cNvPicPr/>
          <p:nvPr/>
        </p:nvPicPr>
        <p:blipFill>
          <a:blip r:embed="rId3"/>
          <a:stretch/>
        </p:blipFill>
        <p:spPr>
          <a:xfrm>
            <a:off x="0" y="3099960"/>
            <a:ext cx="4140000" cy="2043720"/>
          </a:xfrm>
          <a:prstGeom prst="rect">
            <a:avLst/>
          </a:prstGeom>
          <a:ln w="0">
            <a:noFill/>
          </a:ln>
        </p:spPr>
      </p:pic>
      <p:pic>
        <p:nvPicPr>
          <p:cNvPr id="97" name="Imagem 96"/>
          <p:cNvPicPr/>
          <p:nvPr/>
        </p:nvPicPr>
        <p:blipFill>
          <a:blip r:embed="rId4"/>
          <a:stretch/>
        </p:blipFill>
        <p:spPr>
          <a:xfrm>
            <a:off x="4500000" y="1363320"/>
            <a:ext cx="4719960" cy="378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m 3"/>
          <p:cNvPicPr/>
          <p:nvPr/>
        </p:nvPicPr>
        <p:blipFill>
          <a:blip r:embed="rId2"/>
          <a:stretch/>
        </p:blipFill>
        <p:spPr>
          <a:xfrm rot="5400000">
            <a:off x="7669800" y="801000"/>
            <a:ext cx="2971080" cy="3195000"/>
          </a:xfrm>
          <a:prstGeom prst="rect">
            <a:avLst/>
          </a:prstGeom>
          <a:ln w="0">
            <a:noFill/>
          </a:ln>
        </p:spPr>
      </p:pic>
      <p:sp>
        <p:nvSpPr>
          <p:cNvPr id="99" name="CaixaDeTexto 6"/>
          <p:cNvSpPr/>
          <p:nvPr/>
        </p:nvSpPr>
        <p:spPr>
          <a:xfrm>
            <a:off x="291960" y="1113480"/>
            <a:ext cx="7448040" cy="42049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ReuniON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(Juan, Gabriel)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App.py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linha 61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linha 130,131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Explique linha 186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ítulo 3"/>
          <p:cNvSpPr/>
          <p:nvPr/>
        </p:nvSpPr>
        <p:spPr>
          <a:xfrm>
            <a:off x="291960" y="32040"/>
            <a:ext cx="5584680" cy="89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Perguntas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aixaDeTexto 7"/>
          <p:cNvSpPr/>
          <p:nvPr/>
        </p:nvSpPr>
        <p:spPr>
          <a:xfrm>
            <a:off x="442080" y="4140000"/>
            <a:ext cx="7849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14E3C-CB3A-8B86-BC51-3A48DDF08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27">
            <a:extLst>
              <a:ext uri="{FF2B5EF4-FFF2-40B4-BE49-F238E27FC236}">
                <a16:creationId xmlns:a16="http://schemas.microsoft.com/office/drawing/2014/main" id="{078ECA94-A377-EA01-BC7F-D574D745FC62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69800" y="801000"/>
            <a:ext cx="2971080" cy="3195000"/>
          </a:xfrm>
          <a:prstGeom prst="rect">
            <a:avLst/>
          </a:prstGeom>
          <a:ln w="0">
            <a:noFill/>
          </a:ln>
        </p:spPr>
      </p:pic>
      <p:sp>
        <p:nvSpPr>
          <p:cNvPr id="107" name="CaixaDeTexto 19">
            <a:extLst>
              <a:ext uri="{FF2B5EF4-FFF2-40B4-BE49-F238E27FC236}">
                <a16:creationId xmlns:a16="http://schemas.microsoft.com/office/drawing/2014/main" id="{BF3BECF7-C73A-11E3-2DAA-741B1CAC888E}"/>
              </a:ext>
            </a:extLst>
          </p:cNvPr>
          <p:cNvSpPr/>
          <p:nvPr/>
        </p:nvSpPr>
        <p:spPr>
          <a:xfrm>
            <a:off x="291960" y="1113480"/>
            <a:ext cx="7448040" cy="13380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Vamos converter o nosso app para um banco de dados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mysql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ítulo 21">
            <a:extLst>
              <a:ext uri="{FF2B5EF4-FFF2-40B4-BE49-F238E27FC236}">
                <a16:creationId xmlns:a16="http://schemas.microsoft.com/office/drawing/2014/main" id="{CAB68C9A-A806-876A-E005-A4BFE2717E5B}"/>
              </a:ext>
            </a:extLst>
          </p:cNvPr>
          <p:cNvSpPr/>
          <p:nvPr/>
        </p:nvSpPr>
        <p:spPr>
          <a:xfrm>
            <a:off x="291960" y="32040"/>
            <a:ext cx="5584680" cy="89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26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27"/>
          <p:cNvPicPr/>
          <p:nvPr/>
        </p:nvPicPr>
        <p:blipFill>
          <a:blip r:embed="rId2"/>
          <a:stretch/>
        </p:blipFill>
        <p:spPr>
          <a:xfrm rot="5400000">
            <a:off x="7669800" y="801000"/>
            <a:ext cx="2971080" cy="3195000"/>
          </a:xfrm>
          <a:prstGeom prst="rect">
            <a:avLst/>
          </a:prstGeom>
          <a:ln w="0">
            <a:noFill/>
          </a:ln>
        </p:spPr>
      </p:pic>
      <p:sp>
        <p:nvSpPr>
          <p:cNvPr id="107" name="CaixaDeTexto 19"/>
          <p:cNvSpPr/>
          <p:nvPr/>
        </p:nvSpPr>
        <p:spPr>
          <a:xfrm>
            <a:off x="291960" y="1113480"/>
            <a:ext cx="744804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Continuação do trabalho, grupos: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FormMaster (A.Faria, A.Souza, Gustavo, Vagner)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Demanda RH / Redução retrabalho / Controle / Escalabilidade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ReuniON (Juan, Gabriel)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Reuniões / Eventos / Compromissos / Agenda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RPG Center(Victor, Romulo, Alexandre)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Solução para Jogos de Mesa RPG / Salvamento partida para c. posterior / Simplicidade / Rolar dado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ítulo 21"/>
          <p:cNvSpPr/>
          <p:nvPr/>
        </p:nvSpPr>
        <p:spPr>
          <a:xfrm>
            <a:off x="291960" y="32040"/>
            <a:ext cx="5584680" cy="89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aixaDeTexto 1"/>
          <p:cNvSpPr/>
          <p:nvPr/>
        </p:nvSpPr>
        <p:spPr>
          <a:xfrm>
            <a:off x="442080" y="4140000"/>
            <a:ext cx="78498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Quem quiser colaborar diretamente no repo da sala, foi liberado commit para todos, atenção para criar um diretório para o grupo e commitar modificações somente na pasta entregas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</TotalTime>
  <Words>277</Words>
  <Application>Microsoft Office PowerPoint</Application>
  <PresentationFormat>Apresentação na tela (16:9)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58</cp:revision>
  <dcterms:modified xsi:type="dcterms:W3CDTF">2025-04-02T01:11:09Z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</vt:i4>
  </property>
</Properties>
</file>