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64" r:id="rId5"/>
    <p:sldId id="263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98E"/>
    <a:srgbClr val="647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84C7C42-E433-4E45-B5CE-597681738C08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F5AA069-539B-41BD-B695-FD27E1D7986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D1EC43-45B0-4339-B0CA-6D3B808C630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97F456-AB17-4777-9363-25F8095A3BD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1474A4F-667E-49D3-84B9-A863D7EB858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C8A371-3AA6-4C45-8E19-CC491D85CF9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049A60-9048-4577-82A5-83B5B1C2C08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F21DEB-A5E4-405A-961C-6134DADFD54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435C9C-7784-41E3-A675-C249CE2250E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2EB2E3-9B4C-4A19-A839-222DD87CB3C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0D4F4-12D7-430A-96E9-08AD466783B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67516C-D356-4C21-B030-E4828B33389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FE9B97-E9E7-494A-9BD4-D3489150B96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2BF3E9-1EFA-48D0-92C1-AF62D98A4706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4720" cy="1203480"/>
          </a:xfrm>
          <a:custGeom>
            <a:avLst/>
            <a:gdLst>
              <a:gd name="textAreaLeft" fmla="*/ 0 w 1404720"/>
              <a:gd name="textAreaRight" fmla="*/ 1411560 w 1404720"/>
              <a:gd name="textAreaTop" fmla="*/ 0 h 1203480"/>
              <a:gd name="textAreaBottom" fmla="*/ 1210320 h 120348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83A649B7-88CA-440B-BE39-81C25B8E704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69760" cy="1768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000" cy="896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6840" cy="15861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7080"/>
            <a:ext cx="187092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17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2640"/>
            <a:ext cx="48531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38720" y="2231280"/>
            <a:ext cx="5645160" cy="229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seja 'o melhor do mundo', seja 'melhor que você ontem'.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Lembre-se: até o Windows já foi reiniciado milhões de vezes. Respire e recomece.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se come um elefante? Um commit por vez.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3"/>
          <p:cNvPicPr/>
          <p:nvPr/>
        </p:nvPicPr>
        <p:blipFill>
          <a:blip r:embed="rId2"/>
          <a:stretch/>
        </p:blipFill>
        <p:spPr>
          <a:xfrm rot="5400000">
            <a:off x="7670160" y="800640"/>
            <a:ext cx="2970720" cy="319464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6"/>
          <p:cNvSpPr/>
          <p:nvPr/>
        </p:nvSpPr>
        <p:spPr>
          <a:xfrm>
            <a:off x="180000" y="1080000"/>
            <a:ext cx="7378200" cy="356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</a:rPr>
              <a:t>Setup inicial: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Copiar </a:t>
            </a:r>
            <a:r>
              <a:rPr lang="pt-BR" b="0" strike="noStrike" spc="-1">
                <a:solidFill>
                  <a:srgbClr val="01498E"/>
                </a:solidFill>
                <a:latin typeface="Arial"/>
              </a:rPr>
              <a:t>o pen-drive 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do professor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Instalar o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ollama</a:t>
            </a:r>
            <a:endParaRPr lang="pt-BR" spc="-1" dirty="0">
              <a:solidFill>
                <a:srgbClr val="01498E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Copiar a pasta models para $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user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\.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ollama</a:t>
            </a:r>
            <a:endParaRPr lang="pt-BR" b="0" strike="noStrike" spc="-1" dirty="0">
              <a:solidFill>
                <a:srgbClr val="01498E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</a:rPr>
              <a:t>Executar </a:t>
            </a:r>
            <a:r>
              <a:rPr lang="pt-BR" spc="-1" dirty="0" err="1">
                <a:solidFill>
                  <a:srgbClr val="01498E"/>
                </a:solidFill>
                <a:latin typeface="Arial"/>
              </a:rPr>
              <a:t>ollama</a:t>
            </a:r>
            <a:r>
              <a:rPr lang="pt-BR" spc="-1" dirty="0">
                <a:solidFill>
                  <a:srgbClr val="01498E"/>
                </a:solidFill>
                <a:latin typeface="Arial"/>
              </a:rPr>
              <a:t> </a:t>
            </a:r>
            <a:r>
              <a:rPr lang="pt-BR" spc="-1" dirty="0" err="1">
                <a:solidFill>
                  <a:srgbClr val="01498E"/>
                </a:solidFill>
                <a:latin typeface="Arial"/>
              </a:rPr>
              <a:t>run</a:t>
            </a:r>
            <a:r>
              <a:rPr lang="pt-BR" spc="-1" dirty="0">
                <a:solidFill>
                  <a:srgbClr val="01498E"/>
                </a:solidFill>
                <a:latin typeface="Arial"/>
              </a:rPr>
              <a:t> 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deepseek-r1:14b</a:t>
            </a:r>
            <a:r>
              <a:rPr lang="pt-BR" spc="-1" dirty="0">
                <a:solidFill>
                  <a:srgbClr val="01498E"/>
                </a:solidFill>
                <a:latin typeface="Arial"/>
              </a:rPr>
              <a:t> 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b="0" strike="noStrike" spc="-1" dirty="0">
              <a:solidFill>
                <a:srgbClr val="01498E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</a:rPr>
              <a:t>Criar um modelo personalizado (exemplo no </a:t>
            </a:r>
            <a:r>
              <a:rPr lang="pt-BR" spc="-1" dirty="0" err="1">
                <a:solidFill>
                  <a:srgbClr val="01498E"/>
                </a:solidFill>
                <a:latin typeface="Arial"/>
              </a:rPr>
              <a:t>repo</a:t>
            </a:r>
            <a:r>
              <a:rPr lang="pt-BR" spc="-1" dirty="0">
                <a:solidFill>
                  <a:srgbClr val="01498E"/>
                </a:solidFill>
                <a:latin typeface="Arial"/>
              </a:rPr>
              <a:t>)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ollama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create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mario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 -f ./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Modelfile.exemplo</a:t>
            </a:r>
            <a:endParaRPr lang="pt-BR" b="0" strike="noStrike" spc="-1" dirty="0">
              <a:solidFill>
                <a:srgbClr val="01498E"/>
              </a:solidFill>
              <a:latin typeface="Arial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ollama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run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</a:rPr>
              <a:t>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</a:rPr>
              <a:t>mario</a:t>
            </a:r>
            <a:endParaRPr lang="pt-BR" b="0" strike="noStrike" spc="-1" dirty="0">
              <a:solidFill>
                <a:srgbClr val="01498E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u="sng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3"/>
          <p:cNvSpPr/>
          <p:nvPr/>
        </p:nvSpPr>
        <p:spPr>
          <a:xfrm>
            <a:off x="291960" y="32040"/>
            <a:ext cx="7448040" cy="89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Local LLM + Py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7"/>
          <p:cNvSpPr/>
          <p:nvPr/>
        </p:nvSpPr>
        <p:spPr>
          <a:xfrm>
            <a:off x="442080" y="4140000"/>
            <a:ext cx="78494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1E6A6-3ABC-41D3-F4A4-D403FE13F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3">
            <a:extLst>
              <a:ext uri="{FF2B5EF4-FFF2-40B4-BE49-F238E27FC236}">
                <a16:creationId xmlns:a16="http://schemas.microsoft.com/office/drawing/2014/main" id="{4A1D47A0-DF17-677D-7217-C0E598E4E846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70160" y="800640"/>
            <a:ext cx="2970720" cy="319464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6">
            <a:extLst>
              <a:ext uri="{FF2B5EF4-FFF2-40B4-BE49-F238E27FC236}">
                <a16:creationId xmlns:a16="http://schemas.microsoft.com/office/drawing/2014/main" id="{EECEAE14-FBFE-98B3-B875-905EE8A85004}"/>
              </a:ext>
            </a:extLst>
          </p:cNvPr>
          <p:cNvSpPr/>
          <p:nvPr/>
        </p:nvSpPr>
        <p:spPr>
          <a:xfrm>
            <a:off x="180000" y="1080000"/>
            <a:ext cx="7378200" cy="639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Objetivo, baixar um modelo (deep-seek14b) personalizar um agente que responda de acordo com seu papel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Ex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 Um assistente da empresa que responde todas as perguntas de acordo com a documentação do software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Ex2: Simular o debate entre dois agentes um a favor outro contra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Ex3: Simular um fluxograma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agentico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de uma software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house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Dicas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Use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langchain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para fluxos mais complexos de agentes.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Experimente diferentes parâmetros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temperature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,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max_tokens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Adicione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logging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para depurar o fluxo entre agentes.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Alguns esboços na pasta Ativ01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3">
            <a:extLst>
              <a:ext uri="{FF2B5EF4-FFF2-40B4-BE49-F238E27FC236}">
                <a16:creationId xmlns:a16="http://schemas.microsoft.com/office/drawing/2014/main" id="{5E2F850E-5172-793A-0301-5829B35D10F2}"/>
              </a:ext>
            </a:extLst>
          </p:cNvPr>
          <p:cNvSpPr/>
          <p:nvPr/>
        </p:nvSpPr>
        <p:spPr>
          <a:xfrm>
            <a:off x="291960" y="32040"/>
            <a:ext cx="7448040" cy="89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Local LLM + </a:t>
            </a: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Py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7">
            <a:extLst>
              <a:ext uri="{FF2B5EF4-FFF2-40B4-BE49-F238E27FC236}">
                <a16:creationId xmlns:a16="http://schemas.microsoft.com/office/drawing/2014/main" id="{1D1CEFF4-3D64-5E99-AAA4-9FDB6684476D}"/>
              </a:ext>
            </a:extLst>
          </p:cNvPr>
          <p:cNvSpPr/>
          <p:nvPr/>
        </p:nvSpPr>
        <p:spPr>
          <a:xfrm>
            <a:off x="442080" y="4140000"/>
            <a:ext cx="78494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0399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25F8-1B33-7241-8CDF-649EAF09D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3">
            <a:extLst>
              <a:ext uri="{FF2B5EF4-FFF2-40B4-BE49-F238E27FC236}">
                <a16:creationId xmlns:a16="http://schemas.microsoft.com/office/drawing/2014/main" id="{B810F636-6465-6B3A-42B0-9BC8DF781590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70160" y="800640"/>
            <a:ext cx="2970720" cy="319464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6">
            <a:extLst>
              <a:ext uri="{FF2B5EF4-FFF2-40B4-BE49-F238E27FC236}">
                <a16:creationId xmlns:a16="http://schemas.microsoft.com/office/drawing/2014/main" id="{CCC9E39A-E378-17BB-6CB3-318AEFFA2AD8}"/>
              </a:ext>
            </a:extLst>
          </p:cNvPr>
          <p:cNvSpPr/>
          <p:nvPr/>
        </p:nvSpPr>
        <p:spPr>
          <a:xfrm>
            <a:off x="180000" y="1080000"/>
            <a:ext cx="7378200" cy="356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Utilizar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fill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-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in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-middle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Usando a extensão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Continue é possível configurar uma LLM para auto preencher do  VS CODE (modelo precisa suportar)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u="sng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ítulo 3">
            <a:extLst>
              <a:ext uri="{FF2B5EF4-FFF2-40B4-BE49-F238E27FC236}">
                <a16:creationId xmlns:a16="http://schemas.microsoft.com/office/drawing/2014/main" id="{97A6089C-2D21-5F46-5D3C-8D047D0F5C2C}"/>
              </a:ext>
            </a:extLst>
          </p:cNvPr>
          <p:cNvSpPr/>
          <p:nvPr/>
        </p:nvSpPr>
        <p:spPr>
          <a:xfrm>
            <a:off x="291960" y="32040"/>
            <a:ext cx="7448040" cy="89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Local LLM + </a:t>
            </a: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Py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7">
            <a:extLst>
              <a:ext uri="{FF2B5EF4-FFF2-40B4-BE49-F238E27FC236}">
                <a16:creationId xmlns:a16="http://schemas.microsoft.com/office/drawing/2014/main" id="{E1E5B048-DDFB-610D-1885-61AFAD004231}"/>
              </a:ext>
            </a:extLst>
          </p:cNvPr>
          <p:cNvSpPr/>
          <p:nvPr/>
        </p:nvSpPr>
        <p:spPr>
          <a:xfrm>
            <a:off x="442080" y="4140000"/>
            <a:ext cx="78494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4311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1"/>
          <p:cNvPicPr/>
          <p:nvPr/>
        </p:nvPicPr>
        <p:blipFill>
          <a:blip r:embed="rId2"/>
          <a:stretch/>
        </p:blipFill>
        <p:spPr>
          <a:xfrm rot="5400000">
            <a:off x="7670160" y="800640"/>
            <a:ext cx="2970720" cy="319464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2"/>
          <p:cNvSpPr/>
          <p:nvPr/>
        </p:nvSpPr>
        <p:spPr>
          <a:xfrm>
            <a:off x="291960" y="1113480"/>
            <a:ext cx="7447680" cy="38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ReuniON (Juan, Gabriel)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App.py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Explique linha 61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Explique linha 130,131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ítulo 1"/>
          <p:cNvSpPr/>
          <p:nvPr/>
        </p:nvSpPr>
        <p:spPr>
          <a:xfrm>
            <a:off x="291960" y="32040"/>
            <a:ext cx="5584320" cy="89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Perguntas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3"/>
          <p:cNvSpPr/>
          <p:nvPr/>
        </p:nvSpPr>
        <p:spPr>
          <a:xfrm>
            <a:off x="442080" y="4140000"/>
            <a:ext cx="784944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27"/>
          <p:cNvPicPr/>
          <p:nvPr/>
        </p:nvPicPr>
        <p:blipFill>
          <a:blip r:embed="rId2"/>
          <a:stretch/>
        </p:blipFill>
        <p:spPr>
          <a:xfrm rot="5400000">
            <a:off x="7670160" y="800640"/>
            <a:ext cx="2970720" cy="3194640"/>
          </a:xfrm>
          <a:prstGeom prst="rect">
            <a:avLst/>
          </a:prstGeom>
          <a:ln w="0">
            <a:noFill/>
          </a:ln>
        </p:spPr>
      </p:pic>
      <p:sp>
        <p:nvSpPr>
          <p:cNvPr id="101" name="CaixaDeTexto 19"/>
          <p:cNvSpPr/>
          <p:nvPr/>
        </p:nvSpPr>
        <p:spPr>
          <a:xfrm>
            <a:off x="291960" y="1113480"/>
            <a:ext cx="74476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Continuação do trabalho, grupos: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FormMaster (A.Faria, A.Souza, Gustavo, Vagner)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Demanda RH / Redução retrabalho / Controle / Escalabilidade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ReuniON (Juan, Gabriel)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Reuniões / Eventos / Compromissos / Agenda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RPG Center(Victor, Romulo, Alexandre)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Solução para Jogos de Mesa RPG / Salvamento partida para c. posterior / Simplicidade / Rolar dado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ítulo 21"/>
          <p:cNvSpPr/>
          <p:nvPr/>
        </p:nvSpPr>
        <p:spPr>
          <a:xfrm>
            <a:off x="291960" y="32040"/>
            <a:ext cx="5584320" cy="896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aixaDeTexto 1"/>
          <p:cNvSpPr/>
          <p:nvPr/>
        </p:nvSpPr>
        <p:spPr>
          <a:xfrm>
            <a:off x="442080" y="4140000"/>
            <a:ext cx="7849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0000"/>
                </a:solidFill>
                <a:latin typeface="Arial"/>
                <a:ea typeface="DejaVu Sans"/>
              </a:rPr>
              <a:t>Quem quiser colaborar diretamente no repo da sala, foi liberado commit para todos, atenção para criar um diretório para o grupo e commitar modificações somente na pasta entregas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350</Words>
  <Application>Microsoft Office PowerPoint</Application>
  <PresentationFormat>Apresentação na tela (16:9)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63</cp:revision>
  <dcterms:modified xsi:type="dcterms:W3CDTF">2025-04-03T21:39:12Z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</vt:i4>
  </property>
</Properties>
</file>