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C972EB-ADDA-4B71-882A-74DCB837D2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726AD-85CB-47D2-BAE7-39ADF3FBEF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59697-5622-4C3D-874D-3DE4EFCEF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DEE49-46D4-4DE7-8BF6-5538A0BD8B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6840A-4F40-4AE9-BCD4-82A8DDA25E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EBF833-5588-46C0-BF70-C5D82D208B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A9738-3A05-4EA5-A782-282631662A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18CAA-C9F6-41E0-8A38-0E2F70FC21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28AFAC-B580-4D65-BA4D-BC4BBF2BE5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18EB75-9A40-4EF7-AD1A-1B1F5C5959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D097B-84C3-4A80-A5FA-41B8237250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5B53E8-805D-40E9-BBB1-18991B9074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5800" cy="1204560"/>
          </a:xfrm>
          <a:custGeom>
            <a:avLst/>
            <a:gdLst>
              <a:gd name="textAreaLeft" fmla="*/ 0 w 1405800"/>
              <a:gd name="textAreaRight" fmla="*/ 1411560 w 1405800"/>
              <a:gd name="textAreaTop" fmla="*/ 0 h 1204560"/>
              <a:gd name="textAreaBottom" fmla="*/ 1210320 h 120456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C76463F-7907-4A77-99F7-82619D9894D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840" cy="1769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08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5760" cy="15850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2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42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738720" y="2231280"/>
            <a:ext cx="5645520" cy="22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Hoje, seja como um loop: repita o que te faz evoluir e pare só quando atingir o break da excelência.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o código não tá compilando, respire. Até os seniors já foram juniors travando no ‘Hello World’!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Hardware é o que você chuta. Software é o que você xinga.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8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18"/>
          <p:cNvSpPr/>
          <p:nvPr/>
        </p:nvSpPr>
        <p:spPr>
          <a:xfrm>
            <a:off x="291960" y="1113480"/>
            <a:ext cx="769176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Explicação Back x Front-end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Finalizar o exercicio anterior em grupo cada aluno sujere a próxima etapa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aixaDeTexto 19"/>
          <p:cNvSpPr/>
          <p:nvPr/>
        </p:nvSpPr>
        <p:spPr>
          <a:xfrm>
            <a:off x="291960" y="1113480"/>
            <a:ext cx="708732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Ativ02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Formar grupos de 2 ou 3 alunos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Escolher um tema para trabalho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Fazer o levantamento de requisitos e delegação de tarefas  do projeto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Apresentar para a ideia para a sala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Iniciar a solução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m 27" descr=""/>
          <p:cNvPicPr/>
          <p:nvPr/>
        </p:nvPicPr>
        <p:blipFill>
          <a:blip r:embed="rId1"/>
          <a:stretch/>
        </p:blipFill>
        <p:spPr>
          <a:xfrm rot="5400000">
            <a:off x="7669080" y="801720"/>
            <a:ext cx="2971800" cy="3195720"/>
          </a:xfrm>
          <a:prstGeom prst="rect">
            <a:avLst/>
          </a:prstGeom>
          <a:ln w="0">
            <a:noFill/>
          </a:ln>
        </p:spPr>
      </p:pic>
      <p:sp>
        <p:nvSpPr>
          <p:cNvPr id="91" name="Título 21"/>
          <p:cNvSpPr/>
          <p:nvPr/>
        </p:nvSpPr>
        <p:spPr>
          <a:xfrm>
            <a:off x="291960" y="32040"/>
            <a:ext cx="558540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Application>LibreOffice/7.5.5.2$Linux_X86_64 LibreOffice_project/50$Build-2</Application>
  <AppVersion>15.0000</AppVersion>
  <Words>594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2025-03-20T17:02:17Z</dcterms:modified>
  <cp:revision>49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