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3747B53-D56C-44A7-B6BE-5FD9B345BBE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5D9F4D-031C-4513-AEE6-C12E05EDF79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C8E1D0-BD8B-4DAC-9F2F-9EE1A56250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C60F2-0E60-4D5E-BE15-0FF8AAD99D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FF760-27D3-46BE-B254-7627DEB06A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E7E47-3838-4D3C-A068-F04C4D7548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EA541-8D89-4DBC-A0CD-55D5AAA424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385F55-FE23-48CE-9A1B-8A50A85BCA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1E346-314B-45B7-9090-ACC9D81C6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84D16-7252-4F75-8403-6C5488C89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49ABC-89D6-4BB9-9E16-E5754C428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46DA3-DE0C-43EB-A05A-7B400B75FC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321DC-FD01-466D-B638-9E3CE36380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CB024-2A54-4094-AD9D-12638687D2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4000" cy="1202760"/>
          </a:xfrm>
          <a:custGeom>
            <a:avLst/>
            <a:gdLst>
              <a:gd name="textAreaLeft" fmla="*/ 0 w 1404000"/>
              <a:gd name="textAreaRight" fmla="*/ 1411560 w 1404000"/>
              <a:gd name="textAreaTop" fmla="*/ 0 h 1202760"/>
              <a:gd name="textAreaBottom" fmla="*/ 1210320 h 12027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826B3B2-1788-40CF-8031-D35D816A783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youtube.com/watch?v=dutyOc_cAEU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69040" cy="1767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628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7560" cy="15868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7080"/>
            <a:ext cx="18702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18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2640"/>
            <a:ext cx="48524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22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debug da vida exige paciência: um breakpoint de cada vez, até a solução brilhar!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está complicado, você está no caminho certo. Inovação nasce do caos controlado!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Programador cansado é igual código sem comentários: funciona, mas ninguém entende como!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 descr=""/>
          <p:cNvPicPr/>
          <p:nvPr/>
        </p:nvPicPr>
        <p:blipFill>
          <a:blip r:embed="rId1"/>
          <a:stretch/>
        </p:blipFill>
        <p:spPr>
          <a:xfrm rot="5400000">
            <a:off x="7670880" y="799920"/>
            <a:ext cx="2970000" cy="319392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/>
          <p:cNvSpPr/>
          <p:nvPr/>
        </p:nvSpPr>
        <p:spPr>
          <a:xfrm>
            <a:off x="180000" y="1080000"/>
            <a:ext cx="73774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Assistir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https://www.youtube.com/watch?v=dutyOc_cAEU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3"/>
          <p:cNvSpPr/>
          <p:nvPr/>
        </p:nvSpPr>
        <p:spPr>
          <a:xfrm>
            <a:off x="291960" y="32040"/>
            <a:ext cx="74473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LLM + VS CODE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7"/>
          <p:cNvSpPr/>
          <p:nvPr/>
        </p:nvSpPr>
        <p:spPr>
          <a:xfrm>
            <a:off x="442080" y="4140000"/>
            <a:ext cx="78487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4" descr=""/>
          <p:cNvPicPr/>
          <p:nvPr/>
        </p:nvPicPr>
        <p:blipFill>
          <a:blip r:embed="rId1"/>
          <a:stretch/>
        </p:blipFill>
        <p:spPr>
          <a:xfrm rot="5400000">
            <a:off x="7670880" y="799920"/>
            <a:ext cx="2970000" cy="31939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8"/>
          <p:cNvSpPr/>
          <p:nvPr/>
        </p:nvSpPr>
        <p:spPr>
          <a:xfrm>
            <a:off x="180000" y="1080000"/>
            <a:ext cx="7377480" cy="19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Model Context Plotocol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ítulo 4"/>
          <p:cNvSpPr/>
          <p:nvPr/>
        </p:nvSpPr>
        <p:spPr>
          <a:xfrm>
            <a:off x="291960" y="32040"/>
            <a:ext cx="74473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LLM + VS CODE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9"/>
          <p:cNvSpPr/>
          <p:nvPr/>
        </p:nvSpPr>
        <p:spPr>
          <a:xfrm>
            <a:off x="442080" y="4140000"/>
            <a:ext cx="78487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913920" y="1260000"/>
            <a:ext cx="3465720" cy="32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6" descr=""/>
          <p:cNvPicPr/>
          <p:nvPr/>
        </p:nvPicPr>
        <p:blipFill>
          <a:blip r:embed="rId1"/>
          <a:stretch/>
        </p:blipFill>
        <p:spPr>
          <a:xfrm rot="5400000">
            <a:off x="7670880" y="799920"/>
            <a:ext cx="2970000" cy="319392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12"/>
          <p:cNvSpPr/>
          <p:nvPr/>
        </p:nvSpPr>
        <p:spPr>
          <a:xfrm>
            <a:off x="180000" y="1080000"/>
            <a:ext cx="7377480" cy="19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Model Context Plotocol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ítulo 6"/>
          <p:cNvSpPr/>
          <p:nvPr/>
        </p:nvSpPr>
        <p:spPr>
          <a:xfrm>
            <a:off x="291960" y="32040"/>
            <a:ext cx="74473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LLM + VS CODE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3"/>
          <p:cNvSpPr/>
          <p:nvPr/>
        </p:nvSpPr>
        <p:spPr>
          <a:xfrm>
            <a:off x="442080" y="4140000"/>
            <a:ext cx="78487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340000" y="1764360"/>
            <a:ext cx="5342040" cy="32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3" descr=""/>
          <p:cNvPicPr/>
          <p:nvPr/>
        </p:nvPicPr>
        <p:blipFill>
          <a:blip r:embed="rId1"/>
          <a:stretch/>
        </p:blipFill>
        <p:spPr>
          <a:xfrm rot="5400000">
            <a:off x="7670880" y="799920"/>
            <a:ext cx="2970000" cy="319392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6"/>
          <p:cNvSpPr/>
          <p:nvPr/>
        </p:nvSpPr>
        <p:spPr>
          <a:xfrm>
            <a:off x="180000" y="1080000"/>
            <a:ext cx="7377480" cy="63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Desafio, como treinar uma rede mal humorada, satírica, impaciente e bem mal educada para dar respostas cortantes e engraçadas.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Fontes recomendadas (criativo e politicamente incorreto):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Reddit: Subs como r/RoastMe, r/insults, ou comentários de discussões polêmicas.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Filmes/Séries: Diálogos de personagens como Dr. House, Sheldon Cooper (The Big Bang Theory), ou Deadpool.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Twitter: Busque por respostas sarcásticas de contas como @dril ou @sadtopographies.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Dica: Use scripts em Python com BeautifulSoup ou Scrapy para raspar dados, ou baixe datasets pré-existentes (ex: Cornell Movie Dialogs Corpus para diálogos picantes).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ítulo 3"/>
          <p:cNvSpPr/>
          <p:nvPr/>
        </p:nvSpPr>
        <p:spPr>
          <a:xfrm>
            <a:off x="291960" y="32040"/>
            <a:ext cx="74473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7"/>
          <p:cNvSpPr/>
          <p:nvPr/>
        </p:nvSpPr>
        <p:spPr>
          <a:xfrm>
            <a:off x="442080" y="4140000"/>
            <a:ext cx="78487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Application>LibreOffice/7.5.5.2$Linux_X86_64 LibreOffice_project/50$Build-2</Application>
  <AppVersion>15.0000</AppVersion>
  <Words>350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2025-04-10T17:25:45Z</dcterms:modified>
  <cp:revision>66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