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2C1DA7-659D-40FC-9EC3-A22488448C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2858BB-C26D-4C49-BA2D-CA84BECE99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CECBD-FEFF-4ACE-A770-C8364195B2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16ABBA-DD65-4937-AA7A-EB46BD42B2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1AFA0-2711-44BB-8334-E7DE19E4CA5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60A093-7A4C-44A5-B9FD-C9E863D8322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9819EA-E00F-4787-8974-86533CAAC7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89C3E-4B6F-4835-9314-5218495FC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C9741-FF6C-44AA-9DB0-F81564386D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0E5121-D570-4AE6-8095-E072ABD4557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7F983-616B-4F1F-86C6-C4AC969F51B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2FC775-21E5-414E-AA88-0405F59A136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B2FBE2E-A3BA-4471-89D6-B4A5B5971A53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16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14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3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48800" y="2231280"/>
            <a:ext cx="5645520" cy="22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 acorde e seja 404% melhor que ontem – mesmo que o café ainda não tenha feito efeito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Meu código roda… mas só de madrugada e quando ninguém está olhando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8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18"/>
          <p:cNvSpPr/>
          <p:nvPr/>
        </p:nvSpPr>
        <p:spPr>
          <a:xfrm>
            <a:off x="291960" y="1113480"/>
            <a:ext cx="7691400" cy="292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Revisão código aula anterior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22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2"/>
          <p:cNvSpPr/>
          <p:nvPr/>
        </p:nvSpPr>
        <p:spPr>
          <a:xfrm>
            <a:off x="291960" y="1113480"/>
            <a:ext cx="7691400" cy="13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1"/>
          <p:cNvSpPr/>
          <p:nvPr/>
        </p:nvSpPr>
        <p:spPr>
          <a:xfrm>
            <a:off x="291960" y="1113480"/>
            <a:ext cx="76914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1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6" name="CaixaDeTexto 4"/>
          <p:cNvSpPr/>
          <p:nvPr/>
        </p:nvSpPr>
        <p:spPr>
          <a:xfrm>
            <a:off x="291960" y="1113480"/>
            <a:ext cx="769140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ítulo 2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3"/>
          <p:cNvSpPr/>
          <p:nvPr/>
        </p:nvSpPr>
        <p:spPr>
          <a:xfrm>
            <a:off x="291960" y="1113480"/>
            <a:ext cx="76914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ítulo 3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6"/>
          <p:cNvSpPr/>
          <p:nvPr/>
        </p:nvSpPr>
        <p:spPr>
          <a:xfrm>
            <a:off x="291960" y="1113480"/>
            <a:ext cx="769140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Estabelecer escopo claro e viável.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ítulo 4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9"/>
          <p:cNvSpPr/>
          <p:nvPr/>
        </p:nvSpPr>
        <p:spPr>
          <a:xfrm>
            <a:off x="291960" y="1113480"/>
            <a:ext cx="708696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Ativ02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Formar grupos de 2 ou 3 alunos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Escolher um tema para trabalho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Fazer o levantamento de requisitos e delegação de tarefas  do projeto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Apresentar a 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ideia para a sala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Iniciar a solução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27"/>
          <p:cNvPicPr/>
          <p:nvPr/>
        </p:nvPicPr>
        <p:blipFill>
          <a:blip r:embed="rId2"/>
          <a:stretch/>
        </p:blipFill>
        <p:spPr>
          <a:xfrm rot="5400000">
            <a:off x="7669440" y="801360"/>
            <a:ext cx="2971440" cy="3195360"/>
          </a:xfrm>
          <a:prstGeom prst="rect">
            <a:avLst/>
          </a:prstGeom>
          <a:ln w="0">
            <a:noFill/>
          </a:ln>
        </p:spPr>
      </p:pic>
      <p:sp>
        <p:nvSpPr>
          <p:cNvPr id="106" name="Título 21"/>
          <p:cNvSpPr/>
          <p:nvPr/>
        </p:nvSpPr>
        <p:spPr>
          <a:xfrm>
            <a:off x="291960" y="32040"/>
            <a:ext cx="558504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288</Words>
  <Application>Microsoft Office PowerPoint</Application>
  <PresentationFormat>Apresentação na tela (16:9)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51</cp:revision>
  <dcterms:modified xsi:type="dcterms:W3CDTF">2025-03-25T23:01:52Z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