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3" r:id="rId4"/>
    <p:sldId id="264" r:id="rId5"/>
    <p:sldId id="265" r:id="rId6"/>
    <p:sldId id="266" r:id="rId7"/>
    <p:sldId id="267" r:id="rId8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D12A-37AA-4079-B67C-50A1970E5864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E91A-CD76-4E12-9496-E6729DD3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7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CE91A-CD76-4E12-9496-E6729DD385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2C1DA7-659D-40FC-9EC3-A22488448C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2858BB-C26D-4C49-BA2D-CA84BECE992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4CECBD-FEFF-4ACE-A770-C8364195B28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16ABBA-DD65-4937-AA7A-EB46BD42B2B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61AFA0-2711-44BB-8334-E7DE19E4CA5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60A093-7A4C-44A5-B9FD-C9E863D8322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9819EA-E00F-4787-8974-86533CAAC7A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189C3E-4B6F-4835-9314-5218495FC6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EC9741-FF6C-44AA-9DB0-F81564386DB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0E5121-D570-4AE6-8095-E072ABD4557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57F983-616B-4F1F-86C6-C4AC969F51B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2FC775-21E5-414E-AA88-0405F59A136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5440" cy="1204200"/>
          </a:xfrm>
          <a:custGeom>
            <a:avLst/>
            <a:gdLst>
              <a:gd name="textAreaLeft" fmla="*/ 0 w 1405440"/>
              <a:gd name="textAreaRight" fmla="*/ 1411560 w 1405440"/>
              <a:gd name="textAreaTop" fmla="*/ 0 h 1204200"/>
              <a:gd name="textAreaBottom" fmla="*/ 1210320 h 120420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B2FBE2E-A3BA-4471-89D6-B4A5B5971A53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48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 dirty="0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 dirty="0"/>
            </a:b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720" cy="8974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6120" cy="15854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164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AULA 15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3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tângulo 84">
            <a:extLst>
              <a:ext uri="{FF2B5EF4-FFF2-40B4-BE49-F238E27FC236}">
                <a16:creationId xmlns:a16="http://schemas.microsoft.com/office/drawing/2014/main" id="{A651E7D9-B108-37D8-AB34-03A833CCAFBD}"/>
              </a:ext>
            </a:extLst>
          </p:cNvPr>
          <p:cNvSpPr/>
          <p:nvPr/>
        </p:nvSpPr>
        <p:spPr>
          <a:xfrm>
            <a:off x="738720" y="2231280"/>
            <a:ext cx="5645880" cy="22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Se você quer algo que nunca teve, precisa fazer algo que nunca fez.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Não espere por oportunidades, crie você mesmo as suas</a:t>
            </a:r>
            <a:endParaRPr lang="pt-BR" sz="1400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ense como um </a:t>
            </a:r>
            <a:r>
              <a:rPr lang="pt-BR" sz="1400" strike="noStrike" spc="-1" dirty="0" err="1">
                <a:solidFill>
                  <a:srgbClr val="000000"/>
                </a:solidFill>
                <a:latin typeface="Arial"/>
              </a:rPr>
              <a:t>try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-catch: tente de novo, capture a lição e não pare de rodar!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27"/>
          <p:cNvPicPr/>
          <p:nvPr/>
        </p:nvPicPr>
        <p:blipFill>
          <a:blip r:embed="rId2"/>
          <a:stretch/>
        </p:blipFill>
        <p:spPr>
          <a:xfrm rot="5400000">
            <a:off x="7669440" y="801360"/>
            <a:ext cx="2971440" cy="3195360"/>
          </a:xfrm>
          <a:prstGeom prst="rect">
            <a:avLst/>
          </a:prstGeom>
          <a:ln w="0">
            <a:noFill/>
          </a:ln>
        </p:spPr>
      </p:pic>
      <p:sp>
        <p:nvSpPr>
          <p:cNvPr id="104" name="CaixaDeTexto 19"/>
          <p:cNvSpPr/>
          <p:nvPr/>
        </p:nvSpPr>
        <p:spPr>
          <a:xfrm>
            <a:off x="291959" y="1113480"/>
            <a:ext cx="7448543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Continuação do trabalho, grupos: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FormMaster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A.Faria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A.Souza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, Gustavo, Vagner)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Demanda RH / Redução retrabalho / Controle / Escalabilidade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ReuniON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(Juan, Gabriel)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Reuniões / Eventos / Compromissos / Agenda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Solução para Jogos de Mesa RPG / Salvamento partida para c. posterior / Simplicidade / Rolar dado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ítulo 21"/>
          <p:cNvSpPr/>
          <p:nvPr/>
        </p:nvSpPr>
        <p:spPr>
          <a:xfrm>
            <a:off x="291960" y="32040"/>
            <a:ext cx="558504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5097F7-7D1A-05C0-6A7E-24F22C518161}"/>
              </a:ext>
            </a:extLst>
          </p:cNvPr>
          <p:cNvSpPr txBox="1"/>
          <p:nvPr/>
        </p:nvSpPr>
        <p:spPr>
          <a:xfrm>
            <a:off x="442057" y="4139932"/>
            <a:ext cx="785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Quem quiser colaborar diretamente no </a:t>
            </a:r>
            <a:r>
              <a:rPr lang="pt-BR" dirty="0" err="1">
                <a:solidFill>
                  <a:srgbClr val="FF0000"/>
                </a:solidFill>
              </a:rPr>
              <a:t>repo</a:t>
            </a:r>
            <a:r>
              <a:rPr lang="pt-BR" dirty="0">
                <a:solidFill>
                  <a:srgbClr val="FF0000"/>
                </a:solidFill>
              </a:rPr>
              <a:t> da sala, foi liberado </a:t>
            </a:r>
            <a:r>
              <a:rPr lang="pt-BR" dirty="0" err="1">
                <a:solidFill>
                  <a:srgbClr val="FF0000"/>
                </a:solidFill>
              </a:rPr>
              <a:t>commit</a:t>
            </a:r>
            <a:r>
              <a:rPr lang="pt-BR" dirty="0">
                <a:solidFill>
                  <a:srgbClr val="FF0000"/>
                </a:solidFill>
              </a:rPr>
              <a:t> para todos, atenção para criar um diretório para o grupo e </a:t>
            </a:r>
            <a:r>
              <a:rPr lang="pt-BR" dirty="0" err="1">
                <a:solidFill>
                  <a:srgbClr val="FF0000"/>
                </a:solidFill>
              </a:rPr>
              <a:t>commitar</a:t>
            </a:r>
            <a:r>
              <a:rPr lang="pt-BR" dirty="0">
                <a:solidFill>
                  <a:srgbClr val="FF0000"/>
                </a:solidFill>
              </a:rPr>
              <a:t> modificações somente na pasta entregas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Words>165</Words>
  <Application>Microsoft Office PowerPoint</Application>
  <PresentationFormat>Apresentação na tela (16:9)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Aptos</vt:lpstr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55</cp:revision>
  <dcterms:modified xsi:type="dcterms:W3CDTF">2025-03-27T22:56:52Z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