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A757FC-F736-4B6B-BAE5-952EFCB32F9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E79E28-1B2B-4313-AF28-DE5143FB0A6F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42715-9672-4E7C-B39C-747FD3A08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3E0BC6-6AD5-478B-ACC5-2D1E1E2DA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96A8C-3495-475A-9541-93E4D85C8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E6E06-6BAD-4AFA-A42F-F6A3FDAB12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E9295-9EFE-40AE-BA08-43750A751F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D31825-9EEB-4121-BD4C-69DDD3810A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A2467-23C1-4CDC-80EE-123983F16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384466-8009-43F3-9254-1D57466A3E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A9319-3A7F-4CA9-B5AB-B871ACDF2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C639E9-1DA2-450F-B3BE-49A83391AB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F1BEA-D486-4713-AD31-D0360F349C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09579-D5E2-45E8-9504-327116361B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5080" cy="1203840"/>
          </a:xfrm>
          <a:custGeom>
            <a:avLst/>
            <a:gdLst>
              <a:gd name="textAreaLeft" fmla="*/ 0 w 1405080"/>
              <a:gd name="textAreaRight" fmla="*/ 1411560 w 1405080"/>
              <a:gd name="textAreaTop" fmla="*/ 0 h 1203840"/>
              <a:gd name="textAreaBottom" fmla="*/ 1210320 h 12038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C2E6A5B-08F4-4865-8DB6-ADA949AB4E40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120" cy="1768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360" cy="89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480" cy="15858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7080"/>
            <a:ext cx="1871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16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2640"/>
            <a:ext cx="48535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38720" y="2231280"/>
            <a:ext cx="5645520" cy="22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Erros são apenas o compilador te ensinando a ser um dev melhor. Leia, ajuste e tente de novo!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Nenhum bug sobrevive a persistência + café. Você está mais perto do que imagina!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seja 'o melhor do mundo', seja 'melhor que você ontem'.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1" descr=""/>
          <p:cNvPicPr/>
          <p:nvPr/>
        </p:nvPicPr>
        <p:blipFill>
          <a:blip r:embed="rId1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4"/>
          <p:cNvSpPr/>
          <p:nvPr/>
        </p:nvSpPr>
        <p:spPr>
          <a:xfrm>
            <a:off x="291960" y="1113480"/>
            <a:ext cx="7448040" cy="26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FormMaster (A.Faria, A.Souza, Gustavo,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Vagner)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linha 1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nome do arquivo __init__.py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2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5"/>
          <p:cNvSpPr/>
          <p:nvPr/>
        </p:nvSpPr>
        <p:spPr>
          <a:xfrm>
            <a:off x="442080" y="4140000"/>
            <a:ext cx="7849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0" y="3099960"/>
            <a:ext cx="4140000" cy="20437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4500000" y="1363320"/>
            <a:ext cx="4719960" cy="37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3" descr=""/>
          <p:cNvPicPr/>
          <p:nvPr/>
        </p:nvPicPr>
        <p:blipFill>
          <a:blip r:embed="rId1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6"/>
          <p:cNvSpPr/>
          <p:nvPr/>
        </p:nvSpPr>
        <p:spPr>
          <a:xfrm>
            <a:off x="291960" y="1113480"/>
            <a:ext cx="744804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linha 61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linha 130,131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ítulo 3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ixaDeTexto 7"/>
          <p:cNvSpPr/>
          <p:nvPr/>
        </p:nvSpPr>
        <p:spPr>
          <a:xfrm>
            <a:off x="442080" y="4140000"/>
            <a:ext cx="7849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2" descr=""/>
          <p:cNvPicPr/>
          <p:nvPr/>
        </p:nvPicPr>
        <p:blipFill>
          <a:blip r:embed="rId1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103" name="CaixaDeTexto 2"/>
          <p:cNvSpPr/>
          <p:nvPr/>
        </p:nvSpPr>
        <p:spPr>
          <a:xfrm>
            <a:off x="291960" y="1113480"/>
            <a:ext cx="744804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Linha 37 / 213 (diferença?)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Identação linha 198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Linha 243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ítulo 1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3"/>
          <p:cNvSpPr/>
          <p:nvPr/>
        </p:nvSpPr>
        <p:spPr>
          <a:xfrm>
            <a:off x="442080" y="4140000"/>
            <a:ext cx="7849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27" descr=""/>
          <p:cNvPicPr/>
          <p:nvPr/>
        </p:nvPicPr>
        <p:blipFill>
          <a:blip r:embed="rId1"/>
          <a:stretch/>
        </p:blipFill>
        <p:spPr>
          <a:xfrm rot="5400000">
            <a:off x="7669800" y="801000"/>
            <a:ext cx="2971080" cy="319500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19"/>
          <p:cNvSpPr/>
          <p:nvPr/>
        </p:nvSpPr>
        <p:spPr>
          <a:xfrm>
            <a:off x="291960" y="1113480"/>
            <a:ext cx="74480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FormMaster (A.Faria, A.Souza, Gustavo, Vagner)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Demanda RH / Redução retrabalho / Controle / Escalabilidade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Reuniões / Eventos / Compromissos / Agenda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Solução para Jogos de Mesa RPG / Salvamento partida para c. posterior / Simplicidade / Rolar dado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ítulo 21"/>
          <p:cNvSpPr/>
          <p:nvPr/>
        </p:nvSpPr>
        <p:spPr>
          <a:xfrm>
            <a:off x="291960" y="32040"/>
            <a:ext cx="558468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ixaDeTexto 1"/>
          <p:cNvSpPr/>
          <p:nvPr/>
        </p:nvSpPr>
        <p:spPr>
          <a:xfrm>
            <a:off x="442080" y="4140000"/>
            <a:ext cx="7849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DejaVu Sans"/>
              </a:rPr>
              <a:t>Quem quiser colaborar diretamente no repo da sala, foi liberado commit para todos, atenção para criar um diretório para o grupo e commitar modificações somente na pasta entregas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Application>LibreOffice/7.5.5.2$Linux_X86_64 LibreOffice_project/50$Build-2</Application>
  <AppVersion>15.0000</AppVersion>
  <Words>165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2025-04-01T17:58:41Z</dcterms:modified>
  <cp:revision>57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</vt:i4>
  </property>
</Properties>
</file>