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BDD99-570F-4759-B914-2211365EB0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EE61A4-0A9C-435B-B983-5576C5CB8F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71390D-6648-4D7F-AC13-015C4F802F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012EC9-44CA-4CEF-99BF-AAA0BBAB38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4E0451-EDAD-4AD7-9005-92FA83CB1F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5AD7D9-5640-4B14-B73A-5AE6337A8A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29D98-312A-4F22-A87A-996C7545A4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8685B-5716-48AC-A35F-59FF24FC2C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FCBB06-6D92-47BC-B9BB-F281A6A0B2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065421-A059-4DE5-92BB-976C182B97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9F7B5-23D5-44A7-B690-899E23FA9B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82FD16-5310-4E44-AC21-9150704A88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DCC49D5-79B7-439D-BD9F-4B68D160FBC5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23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12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46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tângulo 84"/>
          <p:cNvSpPr/>
          <p:nvPr/>
        </p:nvSpPr>
        <p:spPr>
          <a:xfrm>
            <a:off x="720000" y="2231280"/>
            <a:ext cx="5647320" cy="22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Hoje é o dia perfeito para substituir ‘Isso não funciona’ por ‘Vamos debugar essa aventura!’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é igual maratona: o importante não é a velocidade, mas persistir até o commit final.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ítulo 18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920" cy="360180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18"/>
          <p:cNvSpPr/>
          <p:nvPr/>
        </p:nvSpPr>
        <p:spPr>
          <a:xfrm>
            <a:off x="291960" y="1113480"/>
            <a:ext cx="769212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Imagem 230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6280" cy="11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ítulo 14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0920" cy="3601800"/>
          </a:xfrm>
          <a:prstGeom prst="rect">
            <a:avLst/>
          </a:prstGeom>
          <a:ln w="0">
            <a:noFill/>
          </a:ln>
        </p:spPr>
      </p:pic>
      <p:sp>
        <p:nvSpPr>
          <p:cNvPr id="92" name="CaixaDeTexto 14"/>
          <p:cNvSpPr/>
          <p:nvPr/>
        </p:nvSpPr>
        <p:spPr>
          <a:xfrm>
            <a:off x="291960" y="1113480"/>
            <a:ext cx="769212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Flask-SQLAlchemy é uma extensão do framework Flask que integra o SQLAlchemy (ORM - Object-Relational Mapping) para simplificar o trabalho com bancos de dados.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ORM: Mapeia tabelas para classes Py e registros para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 do SQL: Escreve-se código Python, não SQL puro.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Gerenciamento de sessões e transações automático.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90" descr=""/>
          <p:cNvPicPr/>
          <p:nvPr/>
        </p:nvPicPr>
        <p:blipFill>
          <a:blip r:embed="rId2"/>
          <a:stretch/>
        </p:blipFill>
        <p:spPr>
          <a:xfrm>
            <a:off x="1980000" y="2416320"/>
            <a:ext cx="4923000" cy="1075320"/>
          </a:xfrm>
          <a:prstGeom prst="rect">
            <a:avLst/>
          </a:prstGeom>
          <a:ln w="0">
            <a:noFill/>
          </a:ln>
        </p:spPr>
      </p:pic>
      <p:pic>
        <p:nvPicPr>
          <p:cNvPr id="94" name="Imagem 191" descr=""/>
          <p:cNvPicPr/>
          <p:nvPr/>
        </p:nvPicPr>
        <p:blipFill>
          <a:blip r:embed="rId3"/>
          <a:stretch/>
        </p:blipFill>
        <p:spPr>
          <a:xfrm>
            <a:off x="2564280" y="3523680"/>
            <a:ext cx="3951360" cy="4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19"/>
          <p:cNvSpPr/>
          <p:nvPr/>
        </p:nvSpPr>
        <p:spPr>
          <a:xfrm>
            <a:off x="291960" y="1113480"/>
            <a:ext cx="70876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Resolva o enigma e encontre o tesouro, tudo que você precisa está na pasta Ativ01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27" descr=""/>
          <p:cNvPicPr/>
          <p:nvPr/>
        </p:nvPicPr>
        <p:blipFill>
          <a:blip r:embed="rId1"/>
          <a:stretch/>
        </p:blipFill>
        <p:spPr>
          <a:xfrm rot="5400000">
            <a:off x="7668720" y="802080"/>
            <a:ext cx="2972160" cy="3196080"/>
          </a:xfrm>
          <a:prstGeom prst="rect">
            <a:avLst/>
          </a:prstGeom>
          <a:ln w="0">
            <a:noFill/>
          </a:ln>
        </p:spPr>
      </p:pic>
      <p:sp>
        <p:nvSpPr>
          <p:cNvPr id="97" name="Título 21"/>
          <p:cNvSpPr/>
          <p:nvPr/>
        </p:nvSpPr>
        <p:spPr>
          <a:xfrm>
            <a:off x="291960" y="32040"/>
            <a:ext cx="558576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1"/>
          <p:cNvSpPr/>
          <p:nvPr/>
        </p:nvSpPr>
        <p:spPr>
          <a:xfrm>
            <a:off x="291960" y="1113480"/>
            <a:ext cx="70876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Ativ02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Converta o aplicativo ativ02 (Lista de Tarefas) para o flask e seu armazenamento para sql lite usando o flask_sqlalchemy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" descr=""/>
          <p:cNvPicPr/>
          <p:nvPr/>
        </p:nvPicPr>
        <p:blipFill>
          <a:blip r:embed="rId1"/>
          <a:stretch/>
        </p:blipFill>
        <p:spPr>
          <a:xfrm rot="5400000">
            <a:off x="7668720" y="802080"/>
            <a:ext cx="2972160" cy="3196080"/>
          </a:xfrm>
          <a:prstGeom prst="rect">
            <a:avLst/>
          </a:prstGeom>
          <a:ln w="0">
            <a:noFill/>
          </a:ln>
        </p:spPr>
      </p:pic>
      <p:sp>
        <p:nvSpPr>
          <p:cNvPr id="100" name="Título 1"/>
          <p:cNvSpPr/>
          <p:nvPr/>
        </p:nvSpPr>
        <p:spPr>
          <a:xfrm>
            <a:off x="291960" y="32040"/>
            <a:ext cx="5585760" cy="8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2366</TotalTime>
  <Application>LibreOffice/7.5.5.2$Linux_X86_64 LibreOffice_project/50$Build-2</Application>
  <AppVersion>15.0000</AppVersion>
  <Words>594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2025-03-18T18:00:35Z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