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019351F-8119-49C7-99EA-36072363FB8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574560" y="1336680"/>
            <a:ext cx="6404400" cy="36025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296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1320" cy="53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FA060E-C910-486E-A0D6-28A84B9B8C35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1FD159-D33E-4507-8058-C7BA1089C42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43EAC8-2834-4C4E-A7D5-3F3E76DD5B4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AB7BD2-5427-47FD-B8C0-545D2DE1DAD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4F7D7C-AAF7-4831-838B-57F0E13B84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61432B-D805-4014-9031-0AF935A96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BF2930-4872-4028-BA2E-57BDED468E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82AC6D-FAF5-49CE-A29E-E4909C9CC5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778029-6C7A-410F-9F7D-D68A752F35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6AB17F-4620-4DAB-925E-9B695B5988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0EAB40-1345-49D9-AEA5-EFB04737D1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19A397-D2A1-47E7-A8C4-A453E30ABE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630FEF-7C3C-45E3-B662-220E1B8EB4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DB269C-B059-493C-B150-D40E39EB07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7C2BC5-8D21-4C1B-B3AF-1628D4B8BD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3ED43-E74C-4CA9-B8BA-6271E3F1B4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5080" cy="1203840"/>
          </a:xfrm>
          <a:custGeom>
            <a:avLst/>
            <a:gdLst>
              <a:gd name="textAreaLeft" fmla="*/ 0 w 1405080"/>
              <a:gd name="textAreaRight" fmla="*/ 1411560 w 1405080"/>
              <a:gd name="textAreaTop" fmla="*/ 0 h 1203840"/>
              <a:gd name="textAreaBottom" fmla="*/ 1210320 h 120384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EE3B270-6DF9-4B53-B173-8AF025EE03AE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0120" cy="1768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b="1" lang="pt-BR" sz="2000" spc="-1" strike="noStrike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7360" cy="897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6480" cy="15858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6876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18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100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2a6099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3000" cy="169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11111"/>
                </a:solidFill>
                <a:latin typeface="Arial"/>
                <a:ea typeface="DejaVu Sans"/>
              </a:rPr>
              <a:t>"Eu não falhei. Apenas encontrei 10.000 maneiras que não funcionam."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11111"/>
                </a:solidFill>
                <a:latin typeface="Arial"/>
                <a:ea typeface="DejaVu Sans"/>
              </a:rPr>
              <a:t>– </a:t>
            </a:r>
            <a:r>
              <a:rPr b="0" lang="pt-BR" sz="1400" spc="-1" strike="noStrike">
                <a:solidFill>
                  <a:srgbClr val="111111"/>
                </a:solidFill>
                <a:latin typeface="Arial"/>
                <a:ea typeface="DejaVu Sans"/>
              </a:rPr>
              <a:t>Thomas Edison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aixaDeTexto 3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Qual a diferença entre try/except e if/else?: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ítulo 1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6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Qual a saida de: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ítulo 15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Imagem 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540000" y="1800000"/>
            <a:ext cx="6494400" cy="180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aixaDeTexto 19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O que é um ZeroDivisionError?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ítulo 19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ixaDeTexto 17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Qual a saida de: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ítulo 17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40000" y="1800000"/>
            <a:ext cx="6446880" cy="171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aixaDeTexto 20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Como acessar a mensagem de uma exceção?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ítulo 20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Imagem 1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aixaDeTexto 18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Para que serve o else em um try/except?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ítulo 18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m 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23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O que faz o finally?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ítulo 23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magem 2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aixaDeTexto 21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Qual a ordem correta dos blocos de Exception no PY?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ítulo 21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aixaDeTexto 24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Como criar uma exceção personalizada?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ítulo 24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ixaDeTexto 25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Como criar uma exceção personalizada?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ítulo 25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Imagem 2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572760" y="1709280"/>
            <a:ext cx="4646880" cy="11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aixaDeTexto 22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Como capturar uma exceção personalizada?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ítulo 22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Imagem 2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aixaDeTexto 26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Como capturar qualquer exceção?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ítulo 26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Imagem 2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4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18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52" name="CaixaDeTexto 13"/>
          <p:cNvSpPr/>
          <p:nvPr/>
        </p:nvSpPr>
        <p:spPr>
          <a:xfrm>
            <a:off x="180000" y="900000"/>
            <a:ext cx="741816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 01 –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SEM USAR IA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Crie uma exceção personalizada: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a classe IdadeInvalida herdando de Exception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Faça uma função que valide idades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Lance a exceção personalizada quando necessário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ítulo 6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agem 3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55" name="CaixaDeTexto 5"/>
          <p:cNvSpPr/>
          <p:nvPr/>
        </p:nvSpPr>
        <p:spPr>
          <a:xfrm>
            <a:off x="180000" y="900000"/>
            <a:ext cx="741816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 02 –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SEM USAR IA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Crie uma validação de senha com exceção personalizada: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SenhaFracaError herdando de Exception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Valide mínimo 8 caracteres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Lance a exceção se não atender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7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m 12" descr=""/>
          <p:cNvPicPr/>
          <p:nvPr/>
        </p:nvPicPr>
        <p:blipFill>
          <a:blip r:embed="rId1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4"/>
          <p:cNvSpPr/>
          <p:nvPr/>
        </p:nvSpPr>
        <p:spPr>
          <a:xfrm>
            <a:off x="180000" y="900000"/>
            <a:ext cx="741816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 03 – Dada a aplicação Mural implemente melhorias: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Valide o tamanho dos campos (usando exceções)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Melhore a formatação da data da postagem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Melhore o visual, mude cores, tamanhos, etc.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Implemente uma funcionalidade da sua escolha.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ítulo 2"/>
          <p:cNvSpPr/>
          <p:nvPr/>
        </p:nvSpPr>
        <p:spPr>
          <a:xfrm>
            <a:off x="291960" y="189000"/>
            <a:ext cx="7477560" cy="8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aixaDeTexto 2"/>
          <p:cNvSpPr/>
          <p:nvPr/>
        </p:nvSpPr>
        <p:spPr>
          <a:xfrm rot="7200">
            <a:off x="290520" y="1147680"/>
            <a:ext cx="61855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Favor commitar tudo no repo pasta entregas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m 1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39840" cy="36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4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7"/>
          <p:cNvSpPr/>
          <p:nvPr/>
        </p:nvSpPr>
        <p:spPr>
          <a:xfrm>
            <a:off x="291960" y="1286640"/>
            <a:ext cx="636588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420000" y="1641240"/>
            <a:ext cx="4250880" cy="337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Imagem 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98" name="CaixaDeTexto 4"/>
          <p:cNvSpPr/>
          <p:nvPr/>
        </p:nvSpPr>
        <p:spPr>
          <a:xfrm>
            <a:off x="291960" y="1286640"/>
            <a:ext cx="76669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m 9" descr=""/>
          <p:cNvPicPr/>
          <p:nvPr/>
        </p:nvPicPr>
        <p:blipFill>
          <a:blip r:embed="rId2"/>
          <a:stretch/>
        </p:blipFill>
        <p:spPr>
          <a:xfrm>
            <a:off x="2999160" y="3830400"/>
            <a:ext cx="5181480" cy="112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aixaDeTexto 12"/>
          <p:cNvSpPr/>
          <p:nvPr/>
        </p:nvSpPr>
        <p:spPr>
          <a:xfrm>
            <a:off x="291960" y="1165320"/>
            <a:ext cx="762732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Exceções personalizadas: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não existe ou queremos personalisar o erro a ser causado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Criamos uma classe vazia que extende a classe </a:t>
            </a:r>
            <a:r>
              <a:rPr b="0" lang="pt-BR" sz="1800" spc="-1" strike="noStrike">
                <a:solidFill>
                  <a:srgbClr val="ff5429"/>
                </a:solidFill>
                <a:latin typeface="Arial"/>
                <a:ea typeface="Calibri"/>
              </a:rPr>
              <a:t>Exception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ítulo 13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raise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agem 1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02560" y="2722320"/>
            <a:ext cx="5436720" cy="12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ixaDeTexto 15"/>
          <p:cNvSpPr/>
          <p:nvPr/>
        </p:nvSpPr>
        <p:spPr>
          <a:xfrm>
            <a:off x="291960" y="1165320"/>
            <a:ext cx="762732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Boas Práticas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Seja específico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Capture exceções específicas, evite except: genérico.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Use logging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Registre erros para debug.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Finalize recursos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Use finally para fechar arquivos/ conexões.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Documente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Comente quais exceções sua função pode levantar.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Use exceções para tornar seu código confiável e legível!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ítulo 16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Imagem 2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aixaDeTexto 6"/>
          <p:cNvSpPr/>
          <p:nvPr/>
        </p:nvSpPr>
        <p:spPr>
          <a:xfrm>
            <a:off x="291960" y="1165320"/>
            <a:ext cx="762732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Qual a saida de: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ítulo 3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Imagem 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540000" y="1800000"/>
            <a:ext cx="6665760" cy="184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6278</TotalTime>
  <Application>LibreOffice/7.5.5.2$Linux_X86_64 LibreOffice_project/50$Build-2</Application>
  <AppVersion>15.0000</AppVersion>
  <Words>283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2025-05-05T16:55:09Z</dcterms:modified>
  <cp:revision>72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