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25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</p:sldIdLst>
  <p:sldSz cx="9144000" cy="5143500" type="screen16x9"/>
  <p:notesSz cx="7559675" cy="106918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990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pt-BR" sz="4400" b="0" strike="noStrike" spc="-1">
                <a:solidFill>
                  <a:srgbClr val="000000"/>
                </a:solidFill>
                <a:latin typeface="Arial"/>
              </a:rPr>
              <a:t>Click to move the slide</a:t>
            </a: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Click to edit the notes format</a:t>
            </a:r>
          </a:p>
        </p:txBody>
      </p:sp>
      <p:sp>
        <p:nvSpPr>
          <p:cNvPr id="82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buNone/>
            </a:pPr>
            <a:r>
              <a:rPr lang="pt-BR" sz="1400" b="0" strike="noStrike" spc="-1">
                <a:solidFill>
                  <a:srgbClr val="000000"/>
                </a:solidFill>
                <a:latin typeface="Times New Roman"/>
              </a:rPr>
              <a:t>&lt;header&gt;</a:t>
            </a:r>
          </a:p>
        </p:txBody>
      </p:sp>
      <p:sp>
        <p:nvSpPr>
          <p:cNvPr id="83" name="PlaceHolder 4"/>
          <p:cNvSpPr>
            <a:spLocks noGrp="1"/>
          </p:cNvSpPr>
          <p:nvPr>
            <p:ph type="dt" idx="4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buNone/>
              <a:defRPr lang="pt-BR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lang="pt-BR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  <p:sp>
        <p:nvSpPr>
          <p:cNvPr id="84" name="PlaceHolder 5"/>
          <p:cNvSpPr>
            <a:spLocks noGrp="1"/>
          </p:cNvSpPr>
          <p:nvPr>
            <p:ph type="ftr" idx="5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>
              <a:buNone/>
              <a:defRPr lang="pt-BR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pt-BR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85" name="PlaceHolder 6"/>
          <p:cNvSpPr>
            <a:spLocks noGrp="1"/>
          </p:cNvSpPr>
          <p:nvPr>
            <p:ph type="sldNum" idx="6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buNone/>
              <a:defRPr lang="pt-BR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D5283AA9-D26E-4821-88B0-9C6ED1E99B39}" type="slidenum">
              <a:rPr lang="pt-BR" sz="1400" b="0" strike="noStrike" spc="-1">
                <a:solidFill>
                  <a:srgbClr val="000000"/>
                </a:solidFill>
                <a:latin typeface="Times New Roman"/>
              </a:rPr>
              <a:t>‹nº›</a:t>
            </a:fld>
            <a:endParaRPr lang="pt-BR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73120" y="1336680"/>
            <a:ext cx="6409080" cy="3603960"/>
          </a:xfrm>
          <a:prstGeom prst="rect">
            <a:avLst/>
          </a:prstGeom>
          <a:ln w="0">
            <a:noFill/>
          </a:ln>
        </p:spPr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755640" y="5145120"/>
            <a:ext cx="6044400" cy="4206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sldNum" idx="7"/>
          </p:nvPr>
        </p:nvSpPr>
        <p:spPr>
          <a:xfrm>
            <a:off x="4281480" y="10155240"/>
            <a:ext cx="3272760" cy="532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253097C1-9957-4F44-8E79-A0F581F7C901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1</a:t>
            </a:fld>
            <a:endParaRPr lang="pt-BR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604C6D8D-5A7A-4B67-B38C-35C3020CC10B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404F09D7-EE02-4D49-B9F4-4F6ECEB40384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72730850-12B9-4BD5-AA9E-7BED11C45E71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FEA2D16F-7DD0-4DBF-91A4-CD477725FAB9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6152653E-D7E2-4481-884D-2B396AC176D8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40CD2D2D-7263-41F5-9E4F-5F160DCC7C45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6B994F2-7B13-4302-BE2A-A98DB714DCEC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D7B81EE9-C68A-4817-A8B5-70A348071D84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3C32A336-9651-40DC-88F5-4CA3D5EE445D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E2CFA3D6-63B0-4D45-B4B7-BEBE0A1EDDAF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EAB07A8F-4E69-443B-86CE-53B1B11B3F33}" type="slidenum">
              <a:t>‹nº›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162B73F7-053B-4DC3-9DBB-F2D8CB09FAC3}" type="slidenum">
              <a:t>‹nº›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1;p20"/>
          <p:cNvSpPr/>
          <p:nvPr/>
        </p:nvSpPr>
        <p:spPr>
          <a:xfrm>
            <a:off x="7456680" y="1361520"/>
            <a:ext cx="1406520" cy="1205280"/>
          </a:xfrm>
          <a:custGeom>
            <a:avLst/>
            <a:gdLst>
              <a:gd name="textAreaLeft" fmla="*/ 0 w 1406520"/>
              <a:gd name="textAreaRight" fmla="*/ 1411560 w 1406520"/>
              <a:gd name="textAreaTop" fmla="*/ 0 h 1205280"/>
              <a:gd name="textAreaBottom" fmla="*/ 1210320 h 1205280"/>
            </a:gdLst>
            <a:ahLst/>
            <a:cxnLst/>
            <a:rect l="textAreaLeft" t="textAreaTop" r="textAreaRight" b="textAreaBottom"/>
            <a:pathLst>
              <a:path w="50808" h="43566">
                <a:moveTo>
                  <a:pt x="28976" y="9167"/>
                </a:moveTo>
                <a:cubicBezTo>
                  <a:pt x="29001" y="9167"/>
                  <a:pt x="29026" y="9167"/>
                  <a:pt x="29051" y="9167"/>
                </a:cubicBezTo>
                <a:cubicBezTo>
                  <a:pt x="36040" y="9167"/>
                  <a:pt x="41692" y="14819"/>
                  <a:pt x="41692" y="21808"/>
                </a:cubicBezTo>
                <a:cubicBezTo>
                  <a:pt x="41692" y="29418"/>
                  <a:pt x="35428" y="34466"/>
                  <a:pt x="28911" y="34466"/>
                </a:cubicBezTo>
                <a:cubicBezTo>
                  <a:pt x="25799" y="34466"/>
                  <a:pt x="22629" y="33315"/>
                  <a:pt x="20056" y="30742"/>
                </a:cubicBezTo>
                <a:cubicBezTo>
                  <a:pt x="12112" y="22798"/>
                  <a:pt x="17722" y="9167"/>
                  <a:pt x="28976" y="9167"/>
                </a:cubicBezTo>
                <a:close/>
                <a:moveTo>
                  <a:pt x="28920" y="1"/>
                </a:moveTo>
                <a:cubicBezTo>
                  <a:pt x="23573" y="1"/>
                  <a:pt x="18118" y="1989"/>
                  <a:pt x="13675" y="6432"/>
                </a:cubicBezTo>
                <a:cubicBezTo>
                  <a:pt x="1" y="20107"/>
                  <a:pt x="9664" y="43505"/>
                  <a:pt x="29051" y="43566"/>
                </a:cubicBezTo>
                <a:cubicBezTo>
                  <a:pt x="41084" y="43505"/>
                  <a:pt x="50808" y="33781"/>
                  <a:pt x="50808" y="21808"/>
                </a:cubicBezTo>
                <a:cubicBezTo>
                  <a:pt x="50808" y="8693"/>
                  <a:pt x="40100" y="1"/>
                  <a:pt x="28920" y="1"/>
                </a:cubicBezTo>
                <a:close/>
              </a:path>
            </a:pathLst>
          </a:custGeom>
          <a:solidFill>
            <a:srgbClr val="FF5464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pt-BR" sz="1400" b="0" strike="noStrike" spc="-1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pt-BR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ftr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pt-BR" sz="1400" b="0" strike="noStrike" spc="-1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pt-BR" sz="1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&lt;footer&gt;</a:t>
            </a:r>
            <a:endParaRPr lang="pt-BR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sldNum" idx="2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lstStyle>
            <a:lvl1pPr indent="0">
              <a:lnSpc>
                <a:spcPct val="100000"/>
              </a:lnSpc>
              <a:buNone/>
              <a:tabLst>
                <a:tab pos="0" algn="l"/>
              </a:tabLst>
              <a:defRPr lang="pt-BR" sz="1400" b="0" strike="noStrike" spc="-1">
                <a:solidFill>
                  <a:srgbClr val="000000"/>
                </a:solidFill>
                <a:latin typeface="Arial"/>
                <a:ea typeface="Arial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fld id="{8BC38C1E-1229-425C-97FA-0C7FB74BE54F}" type="slidenum">
              <a:rPr lang="pt-BR" sz="1400" b="0" strike="noStrike" spc="-1">
                <a:solidFill>
                  <a:srgbClr val="000000"/>
                </a:solidFill>
                <a:latin typeface="Arial"/>
                <a:ea typeface="Arial"/>
              </a:rPr>
              <a:t>‹nº›</a:t>
            </a:fld>
            <a:endParaRPr lang="pt-BR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 idx="3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lstStyle>
            <a:lvl1pPr indent="0">
              <a:buNone/>
              <a:defRPr lang="pt-BR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pt-BR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  <p:sp>
        <p:nvSpPr>
          <p:cNvPr id="42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pt-BR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43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900000" y="565560"/>
            <a:ext cx="8071560" cy="177012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t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pt-BR" sz="2000" b="1" strike="noStrike" spc="-1">
                <a:solidFill>
                  <a:schemeClr val="dk1"/>
                </a:solidFill>
                <a:latin typeface="Trebuchet MS"/>
                <a:ea typeface="Overpass"/>
              </a:rPr>
              <a:t>Técnico em Informática </a:t>
            </a:r>
            <a:r>
              <a:rPr lang="pt-BR" sz="2000" b="1" strike="noStrike" spc="-1">
                <a:solidFill>
                  <a:srgbClr val="FFDE59"/>
                </a:solidFill>
                <a:latin typeface="Trebuchet MS"/>
                <a:ea typeface="Overpass"/>
              </a:rPr>
              <a:t>UC13</a:t>
            </a:r>
            <a:endParaRPr lang="pt-BR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subTitle"/>
          </p:nvPr>
        </p:nvSpPr>
        <p:spPr>
          <a:xfrm>
            <a:off x="5115960" y="4136760"/>
            <a:ext cx="4888800" cy="89856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t">
            <a:noAutofit/>
          </a:bodyPr>
          <a:lstStyle/>
          <a:p>
            <a:pPr marL="228600" indent="0">
              <a:lnSpc>
                <a:spcPct val="115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pt-BR" sz="2600" b="0" strike="noStrike" spc="-1">
                <a:solidFill>
                  <a:schemeClr val="dk2"/>
                </a:solidFill>
                <a:latin typeface="Trebuchet MS"/>
                <a:ea typeface="Overpass"/>
              </a:rPr>
              <a:t>Prof. Daniel Mesquita </a:t>
            </a:r>
            <a:r>
              <a:rPr lang="pt-BR" sz="1200" b="0" strike="noStrike" spc="-1">
                <a:solidFill>
                  <a:schemeClr val="dk2"/>
                </a:solidFill>
                <a:latin typeface="Overpass"/>
                <a:ea typeface="Overpass"/>
              </a:rPr>
              <a:t>        </a:t>
            </a:r>
            <a:r>
              <a:rPr lang="pt-BR" sz="1200" b="0" u="sng" strike="noStrike" spc="-1">
                <a:solidFill>
                  <a:schemeClr val="hlink"/>
                </a:solidFill>
                <a:uFillTx/>
                <a:latin typeface="Overpass"/>
                <a:ea typeface="Overpass"/>
              </a:rPr>
              <a:t>danielme17@gmail.com</a:t>
            </a:r>
            <a:endParaRPr lang="pt-BR" sz="1200" b="0" strike="noStrike" spc="-1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88" name="Google Shape;127;p1"/>
          <p:cNvCxnSpPr/>
          <p:nvPr/>
        </p:nvCxnSpPr>
        <p:spPr>
          <a:xfrm>
            <a:off x="1988280" y="-968400"/>
            <a:ext cx="5040" cy="1584360"/>
          </a:xfrm>
          <a:prstGeom prst="straightConnector1">
            <a:avLst/>
          </a:prstGeom>
          <a:ln w="28575">
            <a:solidFill>
              <a:srgbClr val="F8931D"/>
            </a:solidFill>
            <a:round/>
          </a:ln>
        </p:spPr>
      </p:cxnSp>
      <p:sp>
        <p:nvSpPr>
          <p:cNvPr id="89" name="Google Shape;129;p1"/>
          <p:cNvSpPr/>
          <p:nvPr/>
        </p:nvSpPr>
        <p:spPr>
          <a:xfrm>
            <a:off x="5220000" y="1118520"/>
            <a:ext cx="1870200" cy="344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pt-BR" sz="2000" b="1" strike="noStrike" spc="-1">
                <a:solidFill>
                  <a:schemeClr val="dk1"/>
                </a:solidFill>
                <a:latin typeface="Trebuchet MS"/>
                <a:ea typeface="Overpass"/>
              </a:rPr>
              <a:t>AULA 13</a:t>
            </a:r>
            <a:br>
              <a:rPr sz="2000"/>
            </a:br>
            <a:endParaRPr lang="pt-BR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Google Shape;129;p 2"/>
          <p:cNvSpPr/>
          <p:nvPr/>
        </p:nvSpPr>
        <p:spPr>
          <a:xfrm>
            <a:off x="1080000" y="1599480"/>
            <a:ext cx="4852440" cy="343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pt-BR" sz="2000" b="1" strike="noStrike" spc="-1">
                <a:solidFill>
                  <a:schemeClr val="dk1"/>
                </a:solidFill>
                <a:latin typeface="Comic Relief"/>
                <a:ea typeface="DejaVu Sans"/>
              </a:rPr>
              <a:t>Frase do dia:</a:t>
            </a:r>
            <a:br>
              <a:rPr sz="2000"/>
            </a:br>
            <a:endParaRPr lang="pt-BR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Retângulo 84"/>
          <p:cNvSpPr/>
          <p:nvPr/>
        </p:nvSpPr>
        <p:spPr>
          <a:xfrm>
            <a:off x="770040" y="2231280"/>
            <a:ext cx="5644440" cy="2294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A melhor versão do seu código — assim como de você — está sempre em beta, nunca pare de evoluir.</a:t>
            </a:r>
            <a:endParaRPr lang="pt-BR" sz="1400" b="0" strike="noStrike" spc="-1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O computador obedece ordens, não desejos: por isso, sintaxe importa mais do que intenção.</a:t>
            </a:r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ítulo 8"/>
          <p:cNvSpPr/>
          <p:nvPr/>
        </p:nvSpPr>
        <p:spPr>
          <a:xfrm>
            <a:off x="291960" y="189000"/>
            <a:ext cx="7480440" cy="900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5400" b="1" strike="noStrike" spc="-1">
                <a:solidFill>
                  <a:srgbClr val="002060"/>
                </a:solidFill>
                <a:latin typeface="Overpass"/>
                <a:ea typeface="Overpass"/>
              </a:rPr>
              <a:t>Recap POO </a:t>
            </a: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7" name="Imagem 7"/>
          <p:cNvPicPr/>
          <p:nvPr/>
        </p:nvPicPr>
        <p:blipFill>
          <a:blip r:embed="rId2"/>
          <a:srcRect b="20507"/>
          <a:stretch/>
        </p:blipFill>
        <p:spPr>
          <a:xfrm>
            <a:off x="8100720" y="900720"/>
            <a:ext cx="2142720" cy="3603600"/>
          </a:xfrm>
          <a:prstGeom prst="rect">
            <a:avLst/>
          </a:prstGeom>
          <a:ln w="0">
            <a:noFill/>
          </a:ln>
        </p:spPr>
      </p:pic>
      <p:pic>
        <p:nvPicPr>
          <p:cNvPr id="118" name="Imagem 117"/>
          <p:cNvPicPr/>
          <p:nvPr/>
        </p:nvPicPr>
        <p:blipFill>
          <a:blip r:embed="rId3"/>
          <a:stretch/>
        </p:blipFill>
        <p:spPr>
          <a:xfrm>
            <a:off x="456840" y="1440000"/>
            <a:ext cx="1523160" cy="6469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ítulo 7"/>
          <p:cNvSpPr/>
          <p:nvPr/>
        </p:nvSpPr>
        <p:spPr>
          <a:xfrm>
            <a:off x="291960" y="189000"/>
            <a:ext cx="7480440" cy="900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5400" b="1" strike="noStrike" spc="-1">
                <a:solidFill>
                  <a:srgbClr val="002060"/>
                </a:solidFill>
                <a:latin typeface="Overpass"/>
                <a:ea typeface="Overpass"/>
              </a:rPr>
              <a:t>Recap POO </a:t>
            </a: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0" name="Imagem 6"/>
          <p:cNvPicPr/>
          <p:nvPr/>
        </p:nvPicPr>
        <p:blipFill>
          <a:blip r:embed="rId2"/>
          <a:srcRect b="20507"/>
          <a:stretch/>
        </p:blipFill>
        <p:spPr>
          <a:xfrm>
            <a:off x="8100720" y="900720"/>
            <a:ext cx="2142720" cy="3603600"/>
          </a:xfrm>
          <a:prstGeom prst="rect">
            <a:avLst/>
          </a:prstGeom>
          <a:ln w="0">
            <a:noFill/>
          </a:ln>
        </p:spPr>
      </p:pic>
      <p:pic>
        <p:nvPicPr>
          <p:cNvPr id="121" name="Imagem 120"/>
          <p:cNvPicPr/>
          <p:nvPr/>
        </p:nvPicPr>
        <p:blipFill>
          <a:blip r:embed="rId3"/>
          <a:stretch/>
        </p:blipFill>
        <p:spPr>
          <a:xfrm>
            <a:off x="528120" y="1579680"/>
            <a:ext cx="2351880" cy="5803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ítulo 17"/>
          <p:cNvSpPr/>
          <p:nvPr/>
        </p:nvSpPr>
        <p:spPr>
          <a:xfrm>
            <a:off x="291960" y="189000"/>
            <a:ext cx="7480440" cy="900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5400" b="1" strike="noStrike" spc="-1">
                <a:solidFill>
                  <a:srgbClr val="002060"/>
                </a:solidFill>
                <a:latin typeface="Overpass"/>
                <a:ea typeface="Overpass"/>
              </a:rPr>
              <a:t>Recap POO </a:t>
            </a: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3" name="Imagem 18"/>
          <p:cNvPicPr/>
          <p:nvPr/>
        </p:nvPicPr>
        <p:blipFill>
          <a:blip r:embed="rId2"/>
          <a:srcRect b="20507"/>
          <a:stretch/>
        </p:blipFill>
        <p:spPr>
          <a:xfrm>
            <a:off x="8100720" y="900720"/>
            <a:ext cx="2142720" cy="3603600"/>
          </a:xfrm>
          <a:prstGeom prst="rect">
            <a:avLst/>
          </a:prstGeom>
          <a:ln w="0">
            <a:noFill/>
          </a:ln>
        </p:spPr>
      </p:pic>
      <p:pic>
        <p:nvPicPr>
          <p:cNvPr id="124" name="Imagem 123"/>
          <p:cNvPicPr/>
          <p:nvPr/>
        </p:nvPicPr>
        <p:blipFill>
          <a:blip r:embed="rId3"/>
          <a:stretch/>
        </p:blipFill>
        <p:spPr>
          <a:xfrm>
            <a:off x="474840" y="1440000"/>
            <a:ext cx="1685160" cy="5900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ítulo 16"/>
          <p:cNvSpPr/>
          <p:nvPr/>
        </p:nvSpPr>
        <p:spPr>
          <a:xfrm>
            <a:off x="291960" y="189000"/>
            <a:ext cx="7480440" cy="900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5400" b="1" strike="noStrike" spc="-1">
                <a:solidFill>
                  <a:srgbClr val="002060"/>
                </a:solidFill>
                <a:latin typeface="Overpass"/>
                <a:ea typeface="Overpass"/>
              </a:rPr>
              <a:t>Recap POO </a:t>
            </a: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6" name="Imagem 17"/>
          <p:cNvPicPr/>
          <p:nvPr/>
        </p:nvPicPr>
        <p:blipFill>
          <a:blip r:embed="rId2"/>
          <a:srcRect b="20507"/>
          <a:stretch/>
        </p:blipFill>
        <p:spPr>
          <a:xfrm>
            <a:off x="8100720" y="900720"/>
            <a:ext cx="2142720" cy="3603600"/>
          </a:xfrm>
          <a:prstGeom prst="rect">
            <a:avLst/>
          </a:prstGeom>
          <a:ln w="0">
            <a:noFill/>
          </a:ln>
        </p:spPr>
      </p:pic>
      <p:pic>
        <p:nvPicPr>
          <p:cNvPr id="127" name="Imagem 126"/>
          <p:cNvPicPr/>
          <p:nvPr/>
        </p:nvPicPr>
        <p:blipFill>
          <a:blip r:embed="rId3"/>
          <a:stretch/>
        </p:blipFill>
        <p:spPr>
          <a:xfrm>
            <a:off x="540000" y="1447200"/>
            <a:ext cx="1704240" cy="5328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ítulo 19"/>
          <p:cNvSpPr/>
          <p:nvPr/>
        </p:nvSpPr>
        <p:spPr>
          <a:xfrm>
            <a:off x="291960" y="189000"/>
            <a:ext cx="7480440" cy="900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5400" b="1" strike="noStrike" spc="-1">
                <a:solidFill>
                  <a:srgbClr val="002060"/>
                </a:solidFill>
                <a:latin typeface="Overpass"/>
                <a:ea typeface="Overpass"/>
              </a:rPr>
              <a:t>Recap POO </a:t>
            </a: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9" name="Imagem 20"/>
          <p:cNvPicPr/>
          <p:nvPr/>
        </p:nvPicPr>
        <p:blipFill>
          <a:blip r:embed="rId2"/>
          <a:srcRect b="20507"/>
          <a:stretch/>
        </p:blipFill>
        <p:spPr>
          <a:xfrm>
            <a:off x="8100720" y="900720"/>
            <a:ext cx="2142720" cy="3603600"/>
          </a:xfrm>
          <a:prstGeom prst="rect">
            <a:avLst/>
          </a:prstGeom>
          <a:ln w="0">
            <a:noFill/>
          </a:ln>
        </p:spPr>
      </p:pic>
      <p:pic>
        <p:nvPicPr>
          <p:cNvPr id="130" name="Imagem 129"/>
          <p:cNvPicPr/>
          <p:nvPr/>
        </p:nvPicPr>
        <p:blipFill>
          <a:blip r:embed="rId3"/>
          <a:stretch/>
        </p:blipFill>
        <p:spPr>
          <a:xfrm>
            <a:off x="435600" y="1370880"/>
            <a:ext cx="1904400" cy="6091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ítulo 18"/>
          <p:cNvSpPr/>
          <p:nvPr/>
        </p:nvSpPr>
        <p:spPr>
          <a:xfrm>
            <a:off x="291960" y="189000"/>
            <a:ext cx="7480440" cy="900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5400" b="1" strike="noStrike" spc="-1">
                <a:solidFill>
                  <a:srgbClr val="002060"/>
                </a:solidFill>
                <a:latin typeface="Overpass"/>
                <a:ea typeface="Overpass"/>
              </a:rPr>
              <a:t>Recap POO </a:t>
            </a: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2" name="Imagem 19"/>
          <p:cNvPicPr/>
          <p:nvPr/>
        </p:nvPicPr>
        <p:blipFill>
          <a:blip r:embed="rId2"/>
          <a:srcRect b="20507"/>
          <a:stretch/>
        </p:blipFill>
        <p:spPr>
          <a:xfrm>
            <a:off x="8100720" y="900720"/>
            <a:ext cx="2142720" cy="3603600"/>
          </a:xfrm>
          <a:prstGeom prst="rect">
            <a:avLst/>
          </a:prstGeom>
          <a:ln w="0">
            <a:noFill/>
          </a:ln>
        </p:spPr>
      </p:pic>
      <p:pic>
        <p:nvPicPr>
          <p:cNvPr id="133" name="Imagem 132"/>
          <p:cNvPicPr/>
          <p:nvPr/>
        </p:nvPicPr>
        <p:blipFill>
          <a:blip r:embed="rId3"/>
          <a:stretch/>
        </p:blipFill>
        <p:spPr>
          <a:xfrm>
            <a:off x="452880" y="1620000"/>
            <a:ext cx="2247120" cy="6091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ítulo 21"/>
          <p:cNvSpPr/>
          <p:nvPr/>
        </p:nvSpPr>
        <p:spPr>
          <a:xfrm>
            <a:off x="291960" y="189000"/>
            <a:ext cx="7480440" cy="900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5400" b="1" strike="noStrike" spc="-1">
                <a:solidFill>
                  <a:srgbClr val="002060"/>
                </a:solidFill>
                <a:latin typeface="Overpass"/>
                <a:ea typeface="Overpass"/>
              </a:rPr>
              <a:t>Recap POO </a:t>
            </a: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5" name="Imagem 22"/>
          <p:cNvPicPr/>
          <p:nvPr/>
        </p:nvPicPr>
        <p:blipFill>
          <a:blip r:embed="rId2"/>
          <a:srcRect b="20507"/>
          <a:stretch/>
        </p:blipFill>
        <p:spPr>
          <a:xfrm>
            <a:off x="8100720" y="900720"/>
            <a:ext cx="2142720" cy="3603600"/>
          </a:xfrm>
          <a:prstGeom prst="rect">
            <a:avLst/>
          </a:prstGeom>
          <a:ln w="0">
            <a:noFill/>
          </a:ln>
        </p:spPr>
      </p:pic>
      <p:pic>
        <p:nvPicPr>
          <p:cNvPr id="136" name="Imagem 135"/>
          <p:cNvPicPr/>
          <p:nvPr/>
        </p:nvPicPr>
        <p:blipFill>
          <a:blip r:embed="rId3"/>
          <a:stretch/>
        </p:blipFill>
        <p:spPr>
          <a:xfrm>
            <a:off x="360000" y="1440000"/>
            <a:ext cx="2751840" cy="7329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ítulo 20"/>
          <p:cNvSpPr/>
          <p:nvPr/>
        </p:nvSpPr>
        <p:spPr>
          <a:xfrm>
            <a:off x="291960" y="189000"/>
            <a:ext cx="7480440" cy="900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5400" b="1" strike="noStrike" spc="-1">
                <a:solidFill>
                  <a:srgbClr val="002060"/>
                </a:solidFill>
                <a:latin typeface="Overpass"/>
                <a:ea typeface="Overpass"/>
              </a:rPr>
              <a:t>Recap POO </a:t>
            </a: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8" name="Imagem 21"/>
          <p:cNvPicPr/>
          <p:nvPr/>
        </p:nvPicPr>
        <p:blipFill>
          <a:blip r:embed="rId2"/>
          <a:srcRect b="20507"/>
          <a:stretch/>
        </p:blipFill>
        <p:spPr>
          <a:xfrm>
            <a:off x="8100720" y="900720"/>
            <a:ext cx="2142720" cy="3603600"/>
          </a:xfrm>
          <a:prstGeom prst="rect">
            <a:avLst/>
          </a:prstGeom>
          <a:ln w="0">
            <a:noFill/>
          </a:ln>
        </p:spPr>
      </p:pic>
      <p:pic>
        <p:nvPicPr>
          <p:cNvPr id="139" name="Imagem 138"/>
          <p:cNvPicPr/>
          <p:nvPr/>
        </p:nvPicPr>
        <p:blipFill>
          <a:blip r:embed="rId3"/>
          <a:stretch/>
        </p:blipFill>
        <p:spPr>
          <a:xfrm>
            <a:off x="360000" y="1440000"/>
            <a:ext cx="3437640" cy="7041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ítulo 15"/>
          <p:cNvSpPr/>
          <p:nvPr/>
        </p:nvSpPr>
        <p:spPr>
          <a:xfrm>
            <a:off x="291960" y="189000"/>
            <a:ext cx="7480440" cy="900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5400" b="1" strike="noStrike" spc="-1">
                <a:solidFill>
                  <a:srgbClr val="002060"/>
                </a:solidFill>
                <a:latin typeface="Overpass"/>
                <a:ea typeface="Overpass"/>
              </a:rPr>
              <a:t>Recap POO </a:t>
            </a: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1" name="Imagem 15"/>
          <p:cNvPicPr/>
          <p:nvPr/>
        </p:nvPicPr>
        <p:blipFill>
          <a:blip r:embed="rId2"/>
          <a:srcRect b="20507"/>
          <a:stretch/>
        </p:blipFill>
        <p:spPr>
          <a:xfrm>
            <a:off x="8100720" y="900720"/>
            <a:ext cx="2142720" cy="3603600"/>
          </a:xfrm>
          <a:prstGeom prst="rect">
            <a:avLst/>
          </a:prstGeom>
          <a:ln w="0">
            <a:noFill/>
          </a:ln>
        </p:spPr>
      </p:pic>
      <p:pic>
        <p:nvPicPr>
          <p:cNvPr id="142" name="Imagem 141"/>
          <p:cNvPicPr/>
          <p:nvPr/>
        </p:nvPicPr>
        <p:blipFill>
          <a:blip r:embed="rId3"/>
          <a:stretch/>
        </p:blipFill>
        <p:spPr>
          <a:xfrm>
            <a:off x="360000" y="1484280"/>
            <a:ext cx="3980520" cy="6757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ítulo 41"/>
          <p:cNvSpPr/>
          <p:nvPr/>
        </p:nvSpPr>
        <p:spPr>
          <a:xfrm>
            <a:off x="291960" y="32040"/>
            <a:ext cx="5587560" cy="900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5400" b="1" strike="noStrike" spc="-1">
                <a:solidFill>
                  <a:srgbClr val="002060"/>
                </a:solidFill>
                <a:latin typeface="Overpass"/>
                <a:ea typeface="Overpass"/>
              </a:rPr>
              <a:t>Let’s Work</a:t>
            </a: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4" name="Imagem 24"/>
          <p:cNvPicPr/>
          <p:nvPr/>
        </p:nvPicPr>
        <p:blipFill>
          <a:blip r:embed="rId2"/>
          <a:stretch/>
        </p:blipFill>
        <p:spPr>
          <a:xfrm rot="5400000">
            <a:off x="7714440" y="-111600"/>
            <a:ext cx="2973960" cy="3197880"/>
          </a:xfrm>
          <a:prstGeom prst="rect">
            <a:avLst/>
          </a:prstGeom>
          <a:ln w="0">
            <a:noFill/>
          </a:ln>
        </p:spPr>
      </p:pic>
      <p:sp>
        <p:nvSpPr>
          <p:cNvPr id="145" name="CaixaDeTexto 24"/>
          <p:cNvSpPr/>
          <p:nvPr/>
        </p:nvSpPr>
        <p:spPr>
          <a:xfrm>
            <a:off x="180000" y="900000"/>
            <a:ext cx="7419600" cy="2930759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 dirty="0" err="1">
                <a:solidFill>
                  <a:srgbClr val="01498E"/>
                </a:solidFill>
                <a:latin typeface="Arial"/>
                <a:ea typeface="Calibri"/>
              </a:rPr>
              <a:t>Ativ</a:t>
            </a:r>
            <a:r>
              <a:rPr lang="pt-BR" sz="18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 01: 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Atualize o programa de alunos na pasta Ativ01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648000" lvl="2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Armazene o log de alterações de pontuação do aluno com a data e hora</a:t>
            </a:r>
          </a:p>
          <a:p>
            <a:pPr marL="648000" lvl="2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pc="-1" dirty="0" err="1">
                <a:latin typeface="Arial"/>
                <a:ea typeface="Calibri"/>
              </a:rPr>
              <a:t>pip</a:t>
            </a:r>
            <a:r>
              <a:rPr lang="pt-BR" spc="-1" dirty="0">
                <a:latin typeface="Arial"/>
                <a:ea typeface="Calibri"/>
              </a:rPr>
              <a:t> </a:t>
            </a:r>
            <a:r>
              <a:rPr lang="pt-BR" spc="-1" dirty="0" err="1">
                <a:latin typeface="Arial"/>
                <a:ea typeface="Calibri"/>
              </a:rPr>
              <a:t>install</a:t>
            </a:r>
            <a:r>
              <a:rPr lang="pt-BR" spc="-1" dirty="0">
                <a:latin typeface="Arial"/>
                <a:ea typeface="Calibri"/>
              </a:rPr>
              <a:t> </a:t>
            </a:r>
            <a:r>
              <a:rPr lang="pt-BR" spc="-1" dirty="0" err="1">
                <a:latin typeface="Arial"/>
                <a:ea typeface="Calibri"/>
              </a:rPr>
              <a:t>tabulate</a:t>
            </a:r>
            <a:endParaRPr lang="pt-BR" sz="1800" b="0" strike="noStrike" spc="-1" dirty="0">
              <a:latin typeface="Arial"/>
            </a:endParaRPr>
          </a:p>
          <a:p>
            <a:pPr marL="648000" lvl="2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Atualize crie um </a:t>
            </a:r>
            <a:r>
              <a:rPr lang="pt-BR" sz="1800" b="0" strike="noStrike" spc="-1" dirty="0" err="1">
                <a:solidFill>
                  <a:srgbClr val="01498E"/>
                </a:solidFill>
                <a:latin typeface="Arial"/>
                <a:ea typeface="Calibri"/>
              </a:rPr>
              <a:t>metodo</a:t>
            </a:r>
            <a:r>
              <a:rPr lang="pt-BR" sz="18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 que mostre os logs e uma opção no menu para chamar esse </a:t>
            </a:r>
            <a:r>
              <a:rPr lang="pt-BR" sz="1800" b="0" strike="noStrike" spc="-1" dirty="0" err="1">
                <a:solidFill>
                  <a:srgbClr val="01498E"/>
                </a:solidFill>
                <a:latin typeface="Arial"/>
                <a:ea typeface="Calibri"/>
              </a:rPr>
              <a:t>metodo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ítulo 37"/>
          <p:cNvSpPr/>
          <p:nvPr/>
        </p:nvSpPr>
        <p:spPr>
          <a:xfrm>
            <a:off x="291960" y="189000"/>
            <a:ext cx="7480440" cy="900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5400" b="1" strike="noStrike" spc="-1">
                <a:solidFill>
                  <a:srgbClr val="002060"/>
                </a:solidFill>
                <a:latin typeface="Overpass"/>
                <a:ea typeface="Overpass"/>
              </a:rPr>
              <a:t>Recap POO </a:t>
            </a: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3" name="Imagem 16"/>
          <p:cNvPicPr/>
          <p:nvPr/>
        </p:nvPicPr>
        <p:blipFill>
          <a:blip r:embed="rId2"/>
          <a:srcRect b="20507"/>
          <a:stretch/>
        </p:blipFill>
        <p:spPr>
          <a:xfrm>
            <a:off x="8100720" y="900720"/>
            <a:ext cx="2142720" cy="3603600"/>
          </a:xfrm>
          <a:prstGeom prst="rect">
            <a:avLst/>
          </a:prstGeom>
          <a:ln w="0">
            <a:noFill/>
          </a:ln>
        </p:spPr>
      </p:pic>
      <p:sp>
        <p:nvSpPr>
          <p:cNvPr id="94" name="CaixaDeTexto 20"/>
          <p:cNvSpPr/>
          <p:nvPr/>
        </p:nvSpPr>
        <p:spPr>
          <a:xfrm>
            <a:off x="291960" y="1286640"/>
            <a:ext cx="6365160" cy="1982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Programação Orientada a Objeto.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https://www.youtube.com/watch?v=97A_Cyyh-eU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ítulo 1"/>
          <p:cNvSpPr/>
          <p:nvPr/>
        </p:nvSpPr>
        <p:spPr>
          <a:xfrm>
            <a:off x="291960" y="32040"/>
            <a:ext cx="5587560" cy="900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5400" b="1" strike="noStrike" spc="-1">
                <a:solidFill>
                  <a:srgbClr val="002060"/>
                </a:solidFill>
                <a:latin typeface="Overpass"/>
                <a:ea typeface="Overpass"/>
              </a:rPr>
              <a:t>Let’s Work</a:t>
            </a: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7" name="Imagem 2"/>
          <p:cNvPicPr/>
          <p:nvPr/>
        </p:nvPicPr>
        <p:blipFill>
          <a:blip r:embed="rId2"/>
          <a:stretch/>
        </p:blipFill>
        <p:spPr>
          <a:xfrm rot="5400000">
            <a:off x="7714440" y="-111600"/>
            <a:ext cx="2973960" cy="3197880"/>
          </a:xfrm>
          <a:prstGeom prst="rect">
            <a:avLst/>
          </a:prstGeom>
          <a:ln w="0">
            <a:noFill/>
          </a:ln>
        </p:spPr>
      </p:pic>
      <p:sp>
        <p:nvSpPr>
          <p:cNvPr id="148" name="CaixaDeTexto 1"/>
          <p:cNvSpPr/>
          <p:nvPr/>
        </p:nvSpPr>
        <p:spPr>
          <a:xfrm>
            <a:off x="180000" y="900000"/>
            <a:ext cx="7419600" cy="1666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Ativ 02: 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Complete a classe Receita e crie um menu para utiliza-la mais facilmente, com as funções cadastrar, listar e mostrar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ítulo 2"/>
          <p:cNvSpPr/>
          <p:nvPr/>
        </p:nvSpPr>
        <p:spPr>
          <a:xfrm>
            <a:off x="291960" y="189000"/>
            <a:ext cx="7479000" cy="898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4200" b="1" strike="noStrike" spc="-1">
                <a:solidFill>
                  <a:srgbClr val="002060"/>
                </a:solidFill>
                <a:latin typeface="Overpass"/>
                <a:ea typeface="Overpass"/>
              </a:rPr>
              <a:t>Boa noite! </a:t>
            </a:r>
            <a:endParaRPr lang="pt-BR" sz="42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4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CaixaDeTexto 2"/>
          <p:cNvSpPr/>
          <p:nvPr/>
        </p:nvSpPr>
        <p:spPr>
          <a:xfrm rot="7200">
            <a:off x="290520" y="1149120"/>
            <a:ext cx="6186960" cy="928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600" b="0" strike="noStrike" spc="-1">
                <a:solidFill>
                  <a:srgbClr val="01498E"/>
                </a:solidFill>
                <a:latin typeface="Arial"/>
                <a:ea typeface="Calibri"/>
              </a:rPr>
              <a:t>Favor salvar o conteúdo de hoje pois vamos utilizar. </a:t>
            </a:r>
            <a:endParaRPr lang="pt-BR" sz="16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6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6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1" name="Imagem 11"/>
          <p:cNvPicPr/>
          <p:nvPr/>
        </p:nvPicPr>
        <p:blipFill>
          <a:blip r:embed="rId2"/>
          <a:srcRect b="20507"/>
          <a:stretch/>
        </p:blipFill>
        <p:spPr>
          <a:xfrm>
            <a:off x="8071560" y="316800"/>
            <a:ext cx="2141280" cy="36021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ítulo 40"/>
          <p:cNvSpPr/>
          <p:nvPr/>
        </p:nvSpPr>
        <p:spPr>
          <a:xfrm>
            <a:off x="291960" y="189000"/>
            <a:ext cx="7480440" cy="900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5400" b="1" strike="noStrike" spc="-1">
                <a:solidFill>
                  <a:srgbClr val="002060"/>
                </a:solidFill>
                <a:latin typeface="Overpass"/>
                <a:ea typeface="Overpass"/>
              </a:rPr>
              <a:t>Recap POO </a:t>
            </a: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6" name="Imagem 23"/>
          <p:cNvPicPr/>
          <p:nvPr/>
        </p:nvPicPr>
        <p:blipFill>
          <a:blip r:embed="rId2"/>
          <a:srcRect b="20507"/>
          <a:stretch/>
        </p:blipFill>
        <p:spPr>
          <a:xfrm>
            <a:off x="8100720" y="900720"/>
            <a:ext cx="2142720" cy="3603600"/>
          </a:xfrm>
          <a:prstGeom prst="rect">
            <a:avLst/>
          </a:prstGeom>
          <a:ln w="0">
            <a:noFill/>
          </a:ln>
        </p:spPr>
      </p:pic>
      <p:pic>
        <p:nvPicPr>
          <p:cNvPr id="97" name="Imagem 96"/>
          <p:cNvPicPr/>
          <p:nvPr/>
        </p:nvPicPr>
        <p:blipFill>
          <a:blip r:embed="rId3"/>
          <a:stretch/>
        </p:blipFill>
        <p:spPr>
          <a:xfrm>
            <a:off x="540000" y="1440000"/>
            <a:ext cx="1056600" cy="4471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ítulo 6"/>
          <p:cNvSpPr/>
          <p:nvPr/>
        </p:nvSpPr>
        <p:spPr>
          <a:xfrm>
            <a:off x="291960" y="189000"/>
            <a:ext cx="7480440" cy="900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5400" b="1" strike="noStrike" spc="-1">
                <a:solidFill>
                  <a:srgbClr val="002060"/>
                </a:solidFill>
                <a:latin typeface="Overpass"/>
                <a:ea typeface="Overpass"/>
              </a:rPr>
              <a:t>Recap POO </a:t>
            </a: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9" name="Imagem 1"/>
          <p:cNvPicPr/>
          <p:nvPr/>
        </p:nvPicPr>
        <p:blipFill>
          <a:blip r:embed="rId2"/>
          <a:srcRect b="20507"/>
          <a:stretch/>
        </p:blipFill>
        <p:spPr>
          <a:xfrm>
            <a:off x="8100720" y="900720"/>
            <a:ext cx="2142720" cy="3603600"/>
          </a:xfrm>
          <a:prstGeom prst="rect">
            <a:avLst/>
          </a:prstGeom>
          <a:ln w="0">
            <a:noFill/>
          </a:ln>
        </p:spPr>
      </p:pic>
      <p:pic>
        <p:nvPicPr>
          <p:cNvPr id="100" name="Imagem 99"/>
          <p:cNvPicPr/>
          <p:nvPr/>
        </p:nvPicPr>
        <p:blipFill>
          <a:blip r:embed="rId3"/>
          <a:stretch/>
        </p:blipFill>
        <p:spPr>
          <a:xfrm>
            <a:off x="410040" y="1440000"/>
            <a:ext cx="1389960" cy="6184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ítulo 11"/>
          <p:cNvSpPr/>
          <p:nvPr/>
        </p:nvSpPr>
        <p:spPr>
          <a:xfrm>
            <a:off x="291960" y="189000"/>
            <a:ext cx="7480440" cy="900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5400" b="1" strike="noStrike" spc="-1">
                <a:solidFill>
                  <a:srgbClr val="002060"/>
                </a:solidFill>
                <a:latin typeface="Overpass"/>
                <a:ea typeface="Overpass"/>
              </a:rPr>
              <a:t>Recap POO </a:t>
            </a: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2" name="Imagem 10"/>
          <p:cNvPicPr/>
          <p:nvPr/>
        </p:nvPicPr>
        <p:blipFill>
          <a:blip r:embed="rId2"/>
          <a:srcRect b="20507"/>
          <a:stretch/>
        </p:blipFill>
        <p:spPr>
          <a:xfrm>
            <a:off x="8100720" y="900720"/>
            <a:ext cx="2142720" cy="3603600"/>
          </a:xfrm>
          <a:prstGeom prst="rect">
            <a:avLst/>
          </a:prstGeom>
          <a:ln w="0">
            <a:noFill/>
          </a:ln>
        </p:spPr>
      </p:pic>
      <p:pic>
        <p:nvPicPr>
          <p:cNvPr id="103" name="Imagem 102"/>
          <p:cNvPicPr/>
          <p:nvPr/>
        </p:nvPicPr>
        <p:blipFill>
          <a:blip r:embed="rId3"/>
          <a:stretch/>
        </p:blipFill>
        <p:spPr>
          <a:xfrm>
            <a:off x="540000" y="1389960"/>
            <a:ext cx="1018440" cy="5900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ítulo 10"/>
          <p:cNvSpPr/>
          <p:nvPr/>
        </p:nvSpPr>
        <p:spPr>
          <a:xfrm>
            <a:off x="291960" y="189000"/>
            <a:ext cx="7480440" cy="900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5400" b="1" strike="noStrike" spc="-1">
                <a:solidFill>
                  <a:srgbClr val="002060"/>
                </a:solidFill>
                <a:latin typeface="Overpass"/>
                <a:ea typeface="Overpass"/>
              </a:rPr>
              <a:t>Recap POO </a:t>
            </a: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5" name="Imagem 9"/>
          <p:cNvPicPr/>
          <p:nvPr/>
        </p:nvPicPr>
        <p:blipFill>
          <a:blip r:embed="rId2"/>
          <a:srcRect b="20507"/>
          <a:stretch/>
        </p:blipFill>
        <p:spPr>
          <a:xfrm>
            <a:off x="8100720" y="900720"/>
            <a:ext cx="2142720" cy="3603600"/>
          </a:xfrm>
          <a:prstGeom prst="rect">
            <a:avLst/>
          </a:prstGeom>
          <a:ln w="0">
            <a:noFill/>
          </a:ln>
        </p:spPr>
      </p:pic>
      <p:pic>
        <p:nvPicPr>
          <p:cNvPr id="106" name="Imagem 105"/>
          <p:cNvPicPr/>
          <p:nvPr/>
        </p:nvPicPr>
        <p:blipFill>
          <a:blip r:embed="rId3"/>
          <a:stretch/>
        </p:blipFill>
        <p:spPr>
          <a:xfrm>
            <a:off x="360000" y="1380600"/>
            <a:ext cx="1828080" cy="5994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ítulo 9"/>
          <p:cNvSpPr/>
          <p:nvPr/>
        </p:nvSpPr>
        <p:spPr>
          <a:xfrm>
            <a:off x="291960" y="189000"/>
            <a:ext cx="7480440" cy="900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5400" b="1" strike="noStrike" spc="-1">
                <a:solidFill>
                  <a:srgbClr val="002060"/>
                </a:solidFill>
                <a:latin typeface="Overpass"/>
                <a:ea typeface="Overpass"/>
              </a:rPr>
              <a:t>Recap POO </a:t>
            </a: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8" name="Imagem 8"/>
          <p:cNvPicPr/>
          <p:nvPr/>
        </p:nvPicPr>
        <p:blipFill>
          <a:blip r:embed="rId2"/>
          <a:srcRect b="20507"/>
          <a:stretch/>
        </p:blipFill>
        <p:spPr>
          <a:xfrm>
            <a:off x="8100720" y="900720"/>
            <a:ext cx="2142720" cy="3603600"/>
          </a:xfrm>
          <a:prstGeom prst="rect">
            <a:avLst/>
          </a:prstGeom>
          <a:ln w="0">
            <a:noFill/>
          </a:ln>
        </p:spPr>
      </p:pic>
      <p:pic>
        <p:nvPicPr>
          <p:cNvPr id="109" name="Imagem 108"/>
          <p:cNvPicPr/>
          <p:nvPr/>
        </p:nvPicPr>
        <p:blipFill>
          <a:blip r:embed="rId3"/>
          <a:stretch/>
        </p:blipFill>
        <p:spPr>
          <a:xfrm>
            <a:off x="389160" y="1343520"/>
            <a:ext cx="1770840" cy="4564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ítulo 12"/>
          <p:cNvSpPr/>
          <p:nvPr/>
        </p:nvSpPr>
        <p:spPr>
          <a:xfrm>
            <a:off x="291960" y="189000"/>
            <a:ext cx="7480440" cy="900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5400" b="1" strike="noStrike" spc="-1">
                <a:solidFill>
                  <a:srgbClr val="002060"/>
                </a:solidFill>
                <a:latin typeface="Overpass"/>
                <a:ea typeface="Overpass"/>
              </a:rPr>
              <a:t>Recap POO </a:t>
            </a: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1" name="Imagem 12"/>
          <p:cNvPicPr/>
          <p:nvPr/>
        </p:nvPicPr>
        <p:blipFill>
          <a:blip r:embed="rId2"/>
          <a:srcRect b="20507"/>
          <a:stretch/>
        </p:blipFill>
        <p:spPr>
          <a:xfrm>
            <a:off x="8100720" y="900720"/>
            <a:ext cx="2142720" cy="3603600"/>
          </a:xfrm>
          <a:prstGeom prst="rect">
            <a:avLst/>
          </a:prstGeom>
          <a:ln w="0">
            <a:noFill/>
          </a:ln>
        </p:spPr>
      </p:pic>
      <p:pic>
        <p:nvPicPr>
          <p:cNvPr id="112" name="Imagem 111"/>
          <p:cNvPicPr/>
          <p:nvPr/>
        </p:nvPicPr>
        <p:blipFill>
          <a:blip r:embed="rId3"/>
          <a:stretch/>
        </p:blipFill>
        <p:spPr>
          <a:xfrm>
            <a:off x="581400" y="1437840"/>
            <a:ext cx="1218600" cy="5421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ítulo 13"/>
          <p:cNvSpPr/>
          <p:nvPr/>
        </p:nvSpPr>
        <p:spPr>
          <a:xfrm>
            <a:off x="291960" y="189000"/>
            <a:ext cx="7480440" cy="900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5400" b="1" strike="noStrike" spc="-1">
                <a:solidFill>
                  <a:srgbClr val="002060"/>
                </a:solidFill>
                <a:latin typeface="Overpass"/>
                <a:ea typeface="Overpass"/>
              </a:rPr>
              <a:t>Recap POO </a:t>
            </a: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4" name="Imagem 13"/>
          <p:cNvPicPr/>
          <p:nvPr/>
        </p:nvPicPr>
        <p:blipFill>
          <a:blip r:embed="rId2"/>
          <a:srcRect b="20507"/>
          <a:stretch/>
        </p:blipFill>
        <p:spPr>
          <a:xfrm>
            <a:off x="8100720" y="900720"/>
            <a:ext cx="2142720" cy="3603600"/>
          </a:xfrm>
          <a:prstGeom prst="rect">
            <a:avLst/>
          </a:prstGeom>
          <a:ln w="0">
            <a:noFill/>
          </a:ln>
        </p:spPr>
      </p:pic>
      <p:pic>
        <p:nvPicPr>
          <p:cNvPr id="115" name="Imagem 114"/>
          <p:cNvPicPr/>
          <p:nvPr/>
        </p:nvPicPr>
        <p:blipFill>
          <a:blip r:embed="rId3"/>
          <a:stretch/>
        </p:blipFill>
        <p:spPr>
          <a:xfrm>
            <a:off x="360000" y="1260000"/>
            <a:ext cx="1132920" cy="6184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Yearly Planner by Slidesgo">
  <a:themeElements>
    <a:clrScheme name="Amarelo">
      <a:dk1>
        <a:srgbClr val="000000"/>
      </a:dk1>
      <a:lt1>
        <a:srgbClr val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Yearly Planner by Slidesgo">
  <a:themeElements>
    <a:clrScheme name="Amarelo">
      <a:dk1>
        <a:srgbClr val="000000"/>
      </a:dk1>
      <a:lt1>
        <a:srgbClr val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4315</TotalTime>
  <Words>202</Words>
  <Application>Microsoft Office PowerPoint</Application>
  <PresentationFormat>Apresentação na tela (16:9)</PresentationFormat>
  <Paragraphs>39</Paragraphs>
  <Slides>22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22</vt:i4>
      </vt:variant>
    </vt:vector>
  </HeadingPairs>
  <TitlesOfParts>
    <vt:vector size="31" baseType="lpstr">
      <vt:lpstr>Arial</vt:lpstr>
      <vt:lpstr>Comic Relief</vt:lpstr>
      <vt:lpstr>Overpass</vt:lpstr>
      <vt:lpstr>Symbol</vt:lpstr>
      <vt:lpstr>Times New Roman</vt:lpstr>
      <vt:lpstr>Trebuchet MS</vt:lpstr>
      <vt:lpstr>Wingdings</vt:lpstr>
      <vt:lpstr>Yearly Planner by Slidesgo</vt:lpstr>
      <vt:lpstr>Yearly Planner by Slidesgo</vt:lpstr>
      <vt:lpstr>Técnico em Informática UC13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Viviane</dc:creator>
  <dc:description/>
  <cp:lastModifiedBy>DANIEL DE MESQUITA</cp:lastModifiedBy>
  <cp:revision>59</cp:revision>
  <dcterms:modified xsi:type="dcterms:W3CDTF">2025-04-15T01:11:36Z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</vt:i4>
  </property>
  <property fmtid="{D5CDD505-2E9C-101B-9397-08002B2CF9AE}" pid="3" name="PresentationFormat">
    <vt:lpwstr>Apresentação na tela (16:9)</vt:lpwstr>
  </property>
  <property fmtid="{D5CDD505-2E9C-101B-9397-08002B2CF9AE}" pid="4" name="Slides">
    <vt:i4>9</vt:i4>
  </property>
</Properties>
</file>