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5"/>
  </p:handoutMasterIdLst>
  <p:sldIdLst>
    <p:sldId id="256" r:id="rId2"/>
    <p:sldId id="321" r:id="rId3"/>
    <p:sldId id="322" r:id="rId4"/>
    <p:sldId id="323" r:id="rId5"/>
    <p:sldId id="257" r:id="rId6"/>
    <p:sldId id="324" r:id="rId7"/>
    <p:sldId id="325" r:id="rId8"/>
    <p:sldId id="326" r:id="rId9"/>
    <p:sldId id="327" r:id="rId10"/>
    <p:sldId id="328" r:id="rId11"/>
    <p:sldId id="285" r:id="rId12"/>
    <p:sldId id="329" r:id="rId13"/>
    <p:sldId id="330" r:id="rId14"/>
    <p:sldId id="331" r:id="rId15"/>
    <p:sldId id="332" r:id="rId16"/>
    <p:sldId id="260" r:id="rId17"/>
    <p:sldId id="335" r:id="rId18"/>
    <p:sldId id="336" r:id="rId19"/>
    <p:sldId id="337" r:id="rId20"/>
    <p:sldId id="261" r:id="rId21"/>
    <p:sldId id="338" r:id="rId22"/>
    <p:sldId id="339" r:id="rId23"/>
    <p:sldId id="340" r:id="rId24"/>
    <p:sldId id="268" r:id="rId25"/>
    <p:sldId id="341" r:id="rId26"/>
    <p:sldId id="342" r:id="rId27"/>
    <p:sldId id="343" r:id="rId28"/>
    <p:sldId id="269" r:id="rId29"/>
    <p:sldId id="290" r:id="rId30"/>
    <p:sldId id="291" r:id="rId31"/>
    <p:sldId id="344" r:id="rId32"/>
    <p:sldId id="345" r:id="rId33"/>
    <p:sldId id="346" r:id="rId34"/>
    <p:sldId id="270" r:id="rId35"/>
    <p:sldId id="347" r:id="rId36"/>
    <p:sldId id="271" r:id="rId37"/>
    <p:sldId id="348" r:id="rId38"/>
    <p:sldId id="272" r:id="rId39"/>
    <p:sldId id="349" r:id="rId40"/>
    <p:sldId id="275" r:id="rId41"/>
    <p:sldId id="350" r:id="rId42"/>
    <p:sldId id="351" r:id="rId43"/>
    <p:sldId id="352" r:id="rId44"/>
    <p:sldId id="281" r:id="rId45"/>
    <p:sldId id="353" r:id="rId46"/>
    <p:sldId id="277" r:id="rId47"/>
    <p:sldId id="302" r:id="rId48"/>
    <p:sldId id="282" r:id="rId49"/>
    <p:sldId id="354" r:id="rId50"/>
    <p:sldId id="355" r:id="rId51"/>
    <p:sldId id="356" r:id="rId52"/>
    <p:sldId id="303" r:id="rId53"/>
    <p:sldId id="357" r:id="rId54"/>
    <p:sldId id="304" r:id="rId55"/>
    <p:sldId id="358" r:id="rId56"/>
    <p:sldId id="313" r:id="rId57"/>
    <p:sldId id="359" r:id="rId58"/>
    <p:sldId id="360" r:id="rId59"/>
    <p:sldId id="361" r:id="rId60"/>
    <p:sldId id="317" r:id="rId61"/>
    <p:sldId id="318" r:id="rId62"/>
    <p:sldId id="319" r:id="rId63"/>
    <p:sldId id="320" r:id="rId64"/>
  </p:sldIdLst>
  <p:sldSz cx="9144000" cy="6858000" type="screen4x3"/>
  <p:notesSz cx="9926638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80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17/08/2015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4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802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6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557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crécerelle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42682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crécerelle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2765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crécerelle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2765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crécerelle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2765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crécerelle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2765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9484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41328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41328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41328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3938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396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396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396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9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7646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5365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5365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5365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5365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 égyptien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3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 égyptien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3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5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Cigale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-</a:t>
            </a:r>
            <a:r>
              <a:rPr lang="fr-FR" sz="5400" dirty="0"/>
              <a:t>3</a:t>
            </a:r>
            <a:r>
              <a:rPr lang="fr-FR" sz="5400" dirty="0" smtClean="0"/>
              <a:t>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Cigale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-</a:t>
            </a:r>
            <a:r>
              <a:rPr lang="fr-FR" sz="5400" dirty="0"/>
              <a:t>3</a:t>
            </a:r>
            <a:r>
              <a:rPr lang="fr-FR" sz="5400" dirty="0" smtClean="0"/>
              <a:t>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5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Choucas des tours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589240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volée +2</a:t>
            </a:r>
            <a:endParaRPr lang="fr-FR" sz="3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8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Choucas des tours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589240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volée +2</a:t>
            </a:r>
            <a:endParaRPr lang="fr-FR" sz="3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9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5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4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589240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supprimée -1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346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589240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supprimée -1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7873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589240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supprimée -1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7873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 Cornu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589240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Action Carte supprimée -1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7873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10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Scorpion à pattes jaunes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-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7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10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Scorpion à pattes jaunes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-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1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7200" b="1" dirty="0" err="1">
                <a:solidFill>
                  <a:schemeClr val="tx1"/>
                </a:solidFill>
              </a:rPr>
              <a:t>Scaurus</a:t>
            </a:r>
            <a:r>
              <a:rPr lang="fr-FR" sz="7200" b="1" dirty="0">
                <a:solidFill>
                  <a:schemeClr val="tx1"/>
                </a:solidFill>
              </a:rPr>
              <a:t> des ruines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Immunité aux pouvoirs pour 1 tour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9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7200" b="1" dirty="0" err="1">
                <a:solidFill>
                  <a:schemeClr val="tx1"/>
                </a:solidFill>
              </a:rPr>
              <a:t>Scaurus</a:t>
            </a:r>
            <a:r>
              <a:rPr lang="fr-FR" sz="7200" b="1" dirty="0">
                <a:solidFill>
                  <a:schemeClr val="tx1"/>
                </a:solidFill>
              </a:rPr>
              <a:t> des ruines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Immunité aux pouvoirs pour 1 tour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0750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actions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750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actions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750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9424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actions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750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actions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7504" y="5805264"/>
            <a:ext cx="43204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1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Moineau domestique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1 cartes posée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5987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Moineau domestique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1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1 cartes posée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9865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>
                <a:solidFill>
                  <a:schemeClr val="tx1"/>
                </a:solidFill>
              </a:rPr>
              <a:t>Monticole merle-bleu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3 cartes posée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0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>
                <a:solidFill>
                  <a:schemeClr val="tx1"/>
                </a:solidFill>
              </a:rPr>
              <a:t>Monticole merle-bleu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283968" y="5481228"/>
            <a:ext cx="468052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Voir 3 cartes posée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9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Thym commun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9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Thym commun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3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Thym commun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3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Thym commun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3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557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116124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</a:t>
            </a:r>
            <a:r>
              <a:rPr lang="fr-FR" sz="8000" dirty="0" smtClean="0">
                <a:solidFill>
                  <a:schemeClr val="tx1"/>
                </a:solidFill>
              </a:rPr>
              <a:t>pèlerin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750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Actions : 2 + At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At Illimitée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3609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00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Faucon </a:t>
            </a:r>
            <a:r>
              <a:rPr lang="fr-FR" sz="8000" dirty="0" smtClean="0">
                <a:solidFill>
                  <a:schemeClr val="tx1"/>
                </a:solidFill>
              </a:rPr>
              <a:t>pèlerin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750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Actions : 2 + At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At Illimitée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305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Grande ortie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76256" y="260648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SPE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6021288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Actions : 3 + Soins</a:t>
            </a:r>
            <a:endParaRPr lang="fr-FR" sz="4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Soins Illimitée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6920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Grande ortie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76256" y="260648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SPE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6021288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Actions : 3 + Soins</a:t>
            </a:r>
            <a:endParaRPr lang="fr-FR" sz="4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021288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Soins Illimitée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0976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557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557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2 Actions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557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599</Words>
  <Application>Microsoft Office PowerPoint</Application>
  <PresentationFormat>Affichage à l'écran (4:3)</PresentationFormat>
  <Paragraphs>311</Paragraphs>
  <Slides>63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4" baseType="lpstr">
      <vt:lpstr>Thème Office</vt:lpstr>
      <vt:lpstr>A 5</vt:lpstr>
      <vt:lpstr>A 5</vt:lpstr>
      <vt:lpstr>A 5</vt:lpstr>
      <vt:lpstr>A 5</vt:lpstr>
      <vt:lpstr>-</vt:lpstr>
      <vt:lpstr>-</vt:lpstr>
      <vt:lpstr>-</vt:lpstr>
      <vt:lpstr>-</vt:lpstr>
      <vt:lpstr>-</vt:lpstr>
      <vt:lpstr>-</vt:lpstr>
      <vt:lpstr>A 4</vt:lpstr>
      <vt:lpstr>A 4</vt:lpstr>
      <vt:lpstr>A 4</vt:lpstr>
      <vt:lpstr>A 4</vt:lpstr>
      <vt:lpstr>A 4</vt:lpstr>
      <vt:lpstr>A 3</vt:lpstr>
      <vt:lpstr>A 3</vt:lpstr>
      <vt:lpstr>A 3</vt:lpstr>
      <vt:lpstr>A 3</vt:lpstr>
      <vt:lpstr>A 4</vt:lpstr>
      <vt:lpstr>A 4</vt:lpstr>
      <vt:lpstr>A 4</vt:lpstr>
      <vt:lpstr>A 4</vt:lpstr>
      <vt:lpstr>At 2</vt:lpstr>
      <vt:lpstr>At 2</vt:lpstr>
      <vt:lpstr>At 2</vt:lpstr>
      <vt:lpstr>At 2</vt:lpstr>
      <vt:lpstr>At 3</vt:lpstr>
      <vt:lpstr>At 3</vt:lpstr>
      <vt:lpstr>At 3</vt:lpstr>
      <vt:lpstr>At 3</vt:lpstr>
      <vt:lpstr>At 3</vt:lpstr>
      <vt:lpstr>At 3</vt:lpstr>
      <vt:lpstr>At 4</vt:lpstr>
      <vt:lpstr>At 4</vt:lpstr>
      <vt:lpstr>-</vt:lpstr>
      <vt:lpstr>-</vt:lpstr>
      <vt:lpstr>-</vt:lpstr>
      <vt:lpstr>-</vt:lpstr>
      <vt:lpstr>-</vt:lpstr>
      <vt:lpstr>-</vt:lpstr>
      <vt:lpstr>-</vt:lpstr>
      <vt:lpstr>-</vt:lpstr>
      <vt:lpstr>At 10</vt:lpstr>
      <vt:lpstr>At 10</vt:lpstr>
      <vt:lpstr>At 3</vt:lpstr>
      <vt:lpstr>At 3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SPE</vt:lpstr>
      <vt:lpstr>SPE</vt:lpstr>
      <vt:lpstr>-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123</cp:revision>
  <cp:lastPrinted>2015-08-12T13:25:21Z</cp:lastPrinted>
  <dcterms:created xsi:type="dcterms:W3CDTF">2015-08-03T11:33:24Z</dcterms:created>
  <dcterms:modified xsi:type="dcterms:W3CDTF">2015-08-17T11:42:07Z</dcterms:modified>
</cp:coreProperties>
</file>