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300" r:id="rId2"/>
    <p:sldId id="322" r:id="rId3"/>
    <p:sldId id="323" r:id="rId4"/>
    <p:sldId id="324" r:id="rId5"/>
    <p:sldId id="314" r:id="rId6"/>
    <p:sldId id="325" r:id="rId7"/>
    <p:sldId id="326" r:id="rId8"/>
    <p:sldId id="327" r:id="rId9"/>
    <p:sldId id="259" r:id="rId10"/>
    <p:sldId id="328" r:id="rId11"/>
    <p:sldId id="266" r:id="rId12"/>
    <p:sldId id="334" r:id="rId13"/>
    <p:sldId id="335" r:id="rId14"/>
    <p:sldId id="336" r:id="rId15"/>
    <p:sldId id="267" r:id="rId16"/>
    <p:sldId id="359" r:id="rId17"/>
    <p:sldId id="360" r:id="rId18"/>
    <p:sldId id="361" r:id="rId19"/>
    <p:sldId id="330" r:id="rId20"/>
    <p:sldId id="352" r:id="rId21"/>
    <p:sldId id="353" r:id="rId22"/>
    <p:sldId id="301" r:id="rId23"/>
    <p:sldId id="331" r:id="rId24"/>
    <p:sldId id="308" r:id="rId25"/>
    <p:sldId id="338" r:id="rId26"/>
    <p:sldId id="339" r:id="rId27"/>
    <p:sldId id="340" r:id="rId28"/>
    <p:sldId id="311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12" r:id="rId39"/>
    <p:sldId id="350" r:id="rId40"/>
    <p:sldId id="313" r:id="rId41"/>
    <p:sldId id="351" r:id="rId42"/>
    <p:sldId id="332" r:id="rId43"/>
    <p:sldId id="354" r:id="rId44"/>
    <p:sldId id="333" r:id="rId45"/>
    <p:sldId id="358" r:id="rId46"/>
  </p:sldIdLst>
  <p:sldSz cx="9144000" cy="6858000" type="screen4x3"/>
  <p:notesSz cx="9926638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17/08/2015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Figuier de Barbarie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0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8000" smtClean="0">
                <a:solidFill>
                  <a:schemeClr val="tx1"/>
                </a:solidFill>
              </a:rPr>
              <a:t>Rouge-Gorge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23528" y="5239419"/>
            <a:ext cx="367240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7 actions</a:t>
            </a:r>
            <a:endParaRPr lang="fr-FR" sz="5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869160"/>
            <a:ext cx="4464496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la carte en main de plus haut niveau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1449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8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8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8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Fauvette </a:t>
            </a:r>
            <a:r>
              <a:rPr lang="fr-FR" sz="6000" dirty="0" err="1">
                <a:solidFill>
                  <a:schemeClr val="tx1"/>
                </a:solidFill>
              </a:rPr>
              <a:t>mélanocéphale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7 actions</a:t>
            </a:r>
            <a:endParaRPr lang="fr-FR" sz="4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5877272"/>
            <a:ext cx="49685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Vol 1 </a:t>
            </a:r>
            <a:r>
              <a:rPr lang="fr-FR" sz="5400" dirty="0" smtClean="0"/>
              <a:t>carte posé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608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Fauvette </a:t>
            </a:r>
            <a:r>
              <a:rPr lang="fr-FR" sz="6000" dirty="0" err="1">
                <a:solidFill>
                  <a:schemeClr val="tx1"/>
                </a:solidFill>
              </a:rPr>
              <a:t>mélanocéphale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7 actions</a:t>
            </a:r>
            <a:endParaRPr lang="fr-FR" sz="4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5877272"/>
            <a:ext cx="49685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Vol 1 </a:t>
            </a:r>
            <a:r>
              <a:rPr lang="fr-FR" sz="5400" dirty="0" smtClean="0"/>
              <a:t>carte posé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1695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Fauvette </a:t>
            </a:r>
            <a:r>
              <a:rPr lang="fr-FR" sz="6000" dirty="0" err="1">
                <a:solidFill>
                  <a:schemeClr val="tx1"/>
                </a:solidFill>
              </a:rPr>
              <a:t>mélanocéphale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7 actions</a:t>
            </a:r>
            <a:endParaRPr lang="fr-FR" sz="4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5877272"/>
            <a:ext cx="49685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Vol 1 </a:t>
            </a:r>
            <a:r>
              <a:rPr lang="fr-FR" sz="5400" dirty="0" smtClean="0"/>
              <a:t>carte posé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1695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Fauvette </a:t>
            </a:r>
            <a:r>
              <a:rPr lang="fr-FR" sz="6000" dirty="0" err="1">
                <a:solidFill>
                  <a:schemeClr val="tx1"/>
                </a:solidFill>
              </a:rPr>
              <a:t>mélanocéphale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7 actions</a:t>
            </a:r>
            <a:endParaRPr lang="fr-FR" sz="4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5877272"/>
            <a:ext cx="49685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Vol 1 </a:t>
            </a:r>
            <a:r>
              <a:rPr lang="fr-FR" sz="5400" dirty="0" smtClean="0"/>
              <a:t>carte posé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1695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8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Figuier de Barbarie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0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/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Tichodrome échelette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Piocher 4 cartes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3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/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Tichodrome échelette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Piocher 4 cartes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8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13577"/>
            <a:ext cx="37533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4 Actions</a:t>
            </a:r>
            <a:endParaRPr lang="fr-FR" sz="6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4725144"/>
            <a:ext cx="496855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 Inflige les dégâts reçus prochaine attaque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170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13577"/>
            <a:ext cx="37533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4 Actions</a:t>
            </a:r>
            <a:endParaRPr lang="fr-FR" sz="6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4725144"/>
            <a:ext cx="496855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 Inflige les dégâts reçus prochaine attaque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8103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13577"/>
            <a:ext cx="37533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4 Actions</a:t>
            </a:r>
            <a:endParaRPr lang="fr-FR" sz="6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4725144"/>
            <a:ext cx="496855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 Inflige les dégâts reçus prochaine attaque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6168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13577"/>
            <a:ext cx="37533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4 Actions</a:t>
            </a:r>
            <a:endParaRPr lang="fr-FR" sz="6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4725144"/>
            <a:ext cx="496855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 Inflige les dégâts reçus prochaine attaque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6168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6107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90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Figuier de Barbarie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0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90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90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2111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2111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Astérolide</a:t>
            </a:r>
            <a:r>
              <a:rPr lang="fr-FR" sz="6000" dirty="0">
                <a:solidFill>
                  <a:schemeClr val="tx1"/>
                </a:solidFill>
              </a:rPr>
              <a:t>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3 point dégâts prochaine attaque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90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Astérolide</a:t>
            </a:r>
            <a:r>
              <a:rPr lang="fr-FR" sz="6000" dirty="0">
                <a:solidFill>
                  <a:schemeClr val="tx1"/>
                </a:solidFill>
              </a:rPr>
              <a:t>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3 point dégâts prochaine attaque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7537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Astérolide</a:t>
            </a:r>
            <a:r>
              <a:rPr lang="fr-FR" sz="6000" dirty="0">
                <a:solidFill>
                  <a:schemeClr val="tx1"/>
                </a:solidFill>
              </a:rPr>
              <a:t>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3 point dégâts prochaine attaque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7537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Astérolide</a:t>
            </a:r>
            <a:r>
              <a:rPr lang="fr-FR" sz="6000" dirty="0">
                <a:solidFill>
                  <a:schemeClr val="tx1"/>
                </a:solidFill>
              </a:rPr>
              <a:t>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3 point dégâts prochaine attaque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7537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Phyllodactyle</a:t>
            </a:r>
            <a:r>
              <a:rPr lang="fr-FR" sz="6000" dirty="0">
                <a:solidFill>
                  <a:schemeClr val="tx1"/>
                </a:solidFill>
              </a:rPr>
              <a:t> d'Europe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5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Vol prochaine carte jouée </a:t>
            </a:r>
            <a:r>
              <a:rPr lang="fr-FR" sz="4400" dirty="0" err="1" smtClean="0"/>
              <a:t>adv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7563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Phyllodactyle</a:t>
            </a:r>
            <a:r>
              <a:rPr lang="fr-FR" sz="6000" dirty="0">
                <a:solidFill>
                  <a:schemeClr val="tx1"/>
                </a:solidFill>
              </a:rPr>
              <a:t> d'Europe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5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Vol prochaine carte jouée </a:t>
            </a:r>
            <a:r>
              <a:rPr lang="fr-FR" sz="4400" dirty="0" err="1" smtClean="0"/>
              <a:t>adv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1727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Figuier de Barbarie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0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Punaise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Pioche une carte par dégâts subit prochaine attaque</a:t>
            </a:r>
            <a:endParaRPr lang="fr-FR" sz="36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5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Punaise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Pioche une carte par dégâts subit prochaine attaque</a:t>
            </a:r>
            <a:endParaRPr lang="fr-FR" sz="36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5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2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Proserpine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Pioche 4 cartes à une action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840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Proserpine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Pioche 4 cartes à une action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320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Séneçon cinéraire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4</a:t>
            </a:r>
            <a:r>
              <a:rPr lang="fr-FR" dirty="0" smtClean="0"/>
              <a:t>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Coût Vol &amp; suppression +3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9954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Séneçon cinéraire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4</a:t>
            </a:r>
            <a:r>
              <a:rPr lang="fr-FR" dirty="0" smtClean="0"/>
              <a:t>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Coût Vol &amp; suppression +3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064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7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0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0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0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8000" smtClean="0">
                <a:solidFill>
                  <a:schemeClr val="tx1"/>
                </a:solidFill>
              </a:rPr>
              <a:t>Rouge-Gorge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23528" y="5239419"/>
            <a:ext cx="367240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7 actions</a:t>
            </a:r>
            <a:endParaRPr lang="fr-FR" sz="5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869160"/>
            <a:ext cx="4464496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la carte en main de plus haut niveau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8364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482</Words>
  <Application>Microsoft Office PowerPoint</Application>
  <PresentationFormat>Affichage à l'écran (4:3)</PresentationFormat>
  <Paragraphs>225</Paragraphs>
  <Slides>45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Thème Office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A 4</vt:lpstr>
      <vt:lpstr>A 4</vt:lpstr>
      <vt:lpstr>A 4</vt:lpstr>
      <vt:lpstr>A 4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SPE</vt:lpstr>
      <vt:lpstr>SPE</vt:lpstr>
      <vt:lpstr>SPE</vt:lpstr>
      <vt:lpstr>SPE</vt:lpstr>
      <vt:lpstr>SPE</vt:lpstr>
      <vt:lpstr>SPE</vt:lpstr>
      <vt:lpstr>SPE</vt:lpstr>
      <vt:lpstr>-</vt:lpstr>
      <vt:lpstr>-</vt:lpstr>
      <vt:lpstr>SPE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121</cp:revision>
  <cp:lastPrinted>2015-08-14T15:20:20Z</cp:lastPrinted>
  <dcterms:created xsi:type="dcterms:W3CDTF">2015-08-03T11:33:24Z</dcterms:created>
  <dcterms:modified xsi:type="dcterms:W3CDTF">2015-08-17T12:11:13Z</dcterms:modified>
</cp:coreProperties>
</file>