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284" r:id="rId3"/>
    <p:sldId id="300" r:id="rId4"/>
    <p:sldId id="257" r:id="rId5"/>
    <p:sldId id="309" r:id="rId6"/>
    <p:sldId id="299" r:id="rId7"/>
    <p:sldId id="283" r:id="rId8"/>
    <p:sldId id="279" r:id="rId9"/>
    <p:sldId id="310" r:id="rId10"/>
    <p:sldId id="258" r:id="rId11"/>
    <p:sldId id="280" r:id="rId12"/>
    <p:sldId id="305" r:id="rId13"/>
    <p:sldId id="285" r:id="rId14"/>
    <p:sldId id="260" r:id="rId15"/>
    <p:sldId id="306" r:id="rId16"/>
    <p:sldId id="286" r:id="rId17"/>
    <p:sldId id="287" r:id="rId18"/>
    <p:sldId id="261" r:id="rId19"/>
    <p:sldId id="288" r:id="rId20"/>
    <p:sldId id="289" r:id="rId21"/>
    <p:sldId id="268" r:id="rId22"/>
    <p:sldId id="269" r:id="rId23"/>
    <p:sldId id="290" r:id="rId24"/>
    <p:sldId id="291" r:id="rId25"/>
    <p:sldId id="292" r:id="rId26"/>
    <p:sldId id="270" r:id="rId27"/>
    <p:sldId id="293" r:id="rId28"/>
    <p:sldId id="271" r:id="rId29"/>
    <p:sldId id="294" r:id="rId30"/>
    <p:sldId id="272" r:id="rId31"/>
    <p:sldId id="275" r:id="rId32"/>
    <p:sldId id="296" r:id="rId33"/>
    <p:sldId id="297" r:id="rId34"/>
    <p:sldId id="276" r:id="rId35"/>
    <p:sldId id="281" r:id="rId36"/>
    <p:sldId id="301" r:id="rId37"/>
    <p:sldId id="277" r:id="rId38"/>
    <p:sldId id="302" r:id="rId39"/>
    <p:sldId id="278" r:id="rId40"/>
    <p:sldId id="282" r:id="rId41"/>
    <p:sldId id="311" r:id="rId42"/>
    <p:sldId id="303" r:id="rId43"/>
    <p:sldId id="307" r:id="rId44"/>
    <p:sldId id="308" r:id="rId45"/>
    <p:sldId id="304" r:id="rId46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80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12/08/2015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4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802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0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5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2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4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5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6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6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2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2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7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-</a:t>
            </a:r>
            <a:r>
              <a:rPr lang="fr-FR" sz="5400" dirty="0"/>
              <a:t>3</a:t>
            </a:r>
            <a:r>
              <a:rPr lang="fr-FR" sz="5400" dirty="0" smtClean="0"/>
              <a:t>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-</a:t>
            </a:r>
            <a:r>
              <a:rPr lang="fr-FR" sz="5400" dirty="0"/>
              <a:t>3</a:t>
            </a:r>
            <a:r>
              <a:rPr lang="fr-FR" sz="5400" dirty="0" smtClean="0"/>
              <a:t>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Choucas des tours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7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0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0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10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Scorpion à pattes jaunes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7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5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aux pouvoirs pour 1 tour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9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5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aux pouvoirs pour 1 tour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6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4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Moineau domestique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1 cartes posée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5987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Moineau domestique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1 cartes posée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3756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Moineau domestique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1 cartes posée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7461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>
                <a:solidFill>
                  <a:schemeClr val="tx1"/>
                </a:solidFill>
              </a:rPr>
              <a:t>Monticole merle-bleu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3 cartes posée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4770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7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8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9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7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408</Words>
  <Application>Microsoft Office PowerPoint</Application>
  <PresentationFormat>Affichage à l'écran (4:3)</PresentationFormat>
  <Paragraphs>225</Paragraphs>
  <Slides>45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Thème Office</vt:lpstr>
      <vt:lpstr>A 5</vt:lpstr>
      <vt:lpstr>A 5</vt:lpstr>
      <vt:lpstr>A 5</vt:lpstr>
      <vt:lpstr>-</vt:lpstr>
      <vt:lpstr>-</vt:lpstr>
      <vt:lpstr>-</vt:lpstr>
      <vt:lpstr>-</vt:lpstr>
      <vt:lpstr>-</vt:lpstr>
      <vt:lpstr>-</vt:lpstr>
      <vt:lpstr>A 4</vt:lpstr>
      <vt:lpstr>A 4</vt:lpstr>
      <vt:lpstr>A 4</vt:lpstr>
      <vt:lpstr>A 4</vt:lpstr>
      <vt:lpstr>A 3</vt:lpstr>
      <vt:lpstr>A 4</vt:lpstr>
      <vt:lpstr>A 3</vt:lpstr>
      <vt:lpstr>A 3</vt:lpstr>
      <vt:lpstr>A 4</vt:lpstr>
      <vt:lpstr>A 4</vt:lpstr>
      <vt:lpstr>A 3</vt:lpstr>
      <vt:lpstr>At 2</vt:lpstr>
      <vt:lpstr>At 3</vt:lpstr>
      <vt:lpstr>At 3</vt:lpstr>
      <vt:lpstr>At 3</vt:lpstr>
      <vt:lpstr>At 3</vt:lpstr>
      <vt:lpstr>At 4</vt:lpstr>
      <vt:lpstr>At 4</vt:lpstr>
      <vt:lpstr>-</vt:lpstr>
      <vt:lpstr>-</vt:lpstr>
      <vt:lpstr>-</vt:lpstr>
      <vt:lpstr>-</vt:lpstr>
      <vt:lpstr>-</vt:lpstr>
      <vt:lpstr>-</vt:lpstr>
      <vt:lpstr>-</vt:lpstr>
      <vt:lpstr>At 10</vt:lpstr>
      <vt:lpstr>A 5</vt:lpstr>
      <vt:lpstr>At 3</vt:lpstr>
      <vt:lpstr>At 3</vt:lpstr>
      <vt:lpstr>A 5</vt:lpstr>
      <vt:lpstr>-</vt:lpstr>
      <vt:lpstr>-</vt:lpstr>
      <vt:lpstr>-</vt:lpstr>
      <vt:lpstr>-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104</cp:revision>
  <cp:lastPrinted>2015-08-12T13:25:21Z</cp:lastPrinted>
  <dcterms:created xsi:type="dcterms:W3CDTF">2015-08-03T11:33:24Z</dcterms:created>
  <dcterms:modified xsi:type="dcterms:W3CDTF">2015-08-12T13:28:51Z</dcterms:modified>
</cp:coreProperties>
</file>