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96" r:id="rId2"/>
    <p:sldId id="308" r:id="rId3"/>
    <p:sldId id="298" r:id="rId4"/>
    <p:sldId id="297" r:id="rId5"/>
    <p:sldId id="264" r:id="rId6"/>
    <p:sldId id="303" r:id="rId7"/>
    <p:sldId id="265" r:id="rId8"/>
    <p:sldId id="304" r:id="rId9"/>
    <p:sldId id="300" r:id="rId10"/>
    <p:sldId id="273" r:id="rId11"/>
    <p:sldId id="295" r:id="rId12"/>
    <p:sldId id="274" r:id="rId13"/>
    <p:sldId id="305" r:id="rId14"/>
    <p:sldId id="299" r:id="rId15"/>
    <p:sldId id="306" r:id="rId16"/>
    <p:sldId id="301" r:id="rId17"/>
    <p:sldId id="307" r:id="rId18"/>
    <p:sldId id="302" r:id="rId19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12/08/2015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7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Criste-marine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1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2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Évax</a:t>
            </a: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pygmée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 -1 At 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9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Évax</a:t>
            </a: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pygmée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 -1 At </a:t>
            </a:r>
            <a:endParaRPr lang="fr-FR" sz="60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Escargot </a:t>
            </a: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mourguéta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905164"/>
            <a:ext cx="403244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chaque action coût +1 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Escargot </a:t>
            </a: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mourguéta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905164"/>
            <a:ext cx="403244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chaque action coût +1 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Lapin de garenne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6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2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Lapin de garenne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6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2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4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err="1">
                <a:solidFill>
                  <a:schemeClr val="tx1"/>
                </a:solidFill>
              </a:rPr>
              <a:t>Phagnalon</a:t>
            </a:r>
            <a:r>
              <a:rPr lang="fr-FR" sz="8000" dirty="0">
                <a:solidFill>
                  <a:schemeClr val="tx1"/>
                </a:solidFill>
              </a:rPr>
              <a:t> des rochers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Niveau de la carte protégé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Protège du vol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4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err="1">
                <a:solidFill>
                  <a:schemeClr val="tx1"/>
                </a:solidFill>
              </a:rPr>
              <a:t>Phagnalon</a:t>
            </a:r>
            <a:r>
              <a:rPr lang="fr-FR" sz="8000" dirty="0">
                <a:solidFill>
                  <a:schemeClr val="tx1"/>
                </a:solidFill>
              </a:rPr>
              <a:t> des rochers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Niveau de la carte protégé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Protège du vol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3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Nerprun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18002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err="1" smtClean="0"/>
              <a:t>Niv</a:t>
            </a:r>
            <a:r>
              <a:rPr lang="fr-FR" sz="4800" dirty="0" smtClean="0"/>
              <a:t> 9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Piocher une carte par At subie</a:t>
            </a:r>
            <a:endParaRPr lang="fr-FR" sz="4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6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7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Criste-marine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1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4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Immortelle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Immortelle des </a:t>
            </a:r>
            <a:r>
              <a:rPr lang="fr-FR" sz="8000" dirty="0" smtClean="0">
                <a:solidFill>
                  <a:schemeClr val="tx1"/>
                </a:solidFill>
              </a:rPr>
              <a:t>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8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Lézard des muraille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+2 PV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10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Lézard des muraille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+2 PV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0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Euphorbe des garrigues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228184" y="5877272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- 1 PV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8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Euphorbe des garrigues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228184" y="5877272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- 1 PV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6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Euphorbe des garrigues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228184" y="5877272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- 1 PV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6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193</Words>
  <Application>Microsoft Office PowerPoint</Application>
  <PresentationFormat>Affichage à l'écran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-</vt:lpstr>
      <vt:lpstr>-</vt:lpstr>
      <vt:lpstr>-</vt:lpstr>
      <vt:lpstr>-</vt:lpstr>
      <vt:lpstr>-</vt:lpstr>
      <vt:lpstr>-</vt:lpstr>
      <vt:lpstr>A 0</vt:lpstr>
      <vt:lpstr>A 0</vt:lpstr>
      <vt:lpstr>A 0</vt:lpstr>
      <vt:lpstr>-</vt:lpstr>
      <vt:lpstr>-</vt:lpstr>
      <vt:lpstr>-</vt:lpstr>
      <vt:lpstr>-</vt:lpstr>
      <vt:lpstr>-</vt:lpstr>
      <vt:lpstr>-</vt:lpstr>
      <vt:lpstr>-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91</cp:revision>
  <dcterms:created xsi:type="dcterms:W3CDTF">2015-08-03T11:33:24Z</dcterms:created>
  <dcterms:modified xsi:type="dcterms:W3CDTF">2015-08-12T13:27:32Z</dcterms:modified>
</cp:coreProperties>
</file>