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00" r:id="rId2"/>
    <p:sldId id="305" r:id="rId3"/>
    <p:sldId id="306" r:id="rId4"/>
    <p:sldId id="307" r:id="rId5"/>
    <p:sldId id="259" r:id="rId6"/>
    <p:sldId id="266" r:id="rId7"/>
    <p:sldId id="302" r:id="rId8"/>
    <p:sldId id="267" r:id="rId9"/>
    <p:sldId id="282" r:id="rId10"/>
    <p:sldId id="301" r:id="rId11"/>
    <p:sldId id="303" r:id="rId12"/>
    <p:sldId id="304" r:id="rId13"/>
    <p:sldId id="308" r:id="rId14"/>
    <p:sldId id="309" r:id="rId15"/>
    <p:sldId id="310" r:id="rId16"/>
    <p:sldId id="311" r:id="rId17"/>
    <p:sldId id="312" r:id="rId18"/>
    <p:sldId id="313" r:id="rId19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12/08/2015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7703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53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53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Renvoie les dégâts reçus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170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Renvoie les dégâts reçus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160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Renvoie les dégâts reçus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160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107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Phyllodactyle</a:t>
            </a:r>
            <a:r>
              <a:rPr lang="fr-FR" sz="6000" dirty="0">
                <a:solidFill>
                  <a:schemeClr val="tx1"/>
                </a:solidFill>
              </a:rPr>
              <a:t> d'Europe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5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Vol prochaine carte jouée </a:t>
            </a:r>
            <a:r>
              <a:rPr lang="fr-FR" sz="4400" dirty="0" err="1" smtClean="0"/>
              <a:t>adv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7563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Punaise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/>
              <a:t> </a:t>
            </a:r>
            <a:r>
              <a:rPr lang="fr-FR" smtClean="0"/>
              <a:t>7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une carte par point prochaine attaque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257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8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8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8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smtClean="0">
                <a:solidFill>
                  <a:schemeClr val="tx1"/>
                </a:solidFill>
              </a:rPr>
              <a:t>Rouge-Gorge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229200"/>
            <a:ext cx="446449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1 carte en main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36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1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+7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173</Words>
  <Application>Microsoft Office PowerPoint</Application>
  <PresentationFormat>Affichage à l'écran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-</vt:lpstr>
      <vt:lpstr>-</vt:lpstr>
      <vt:lpstr>-</vt:lpstr>
      <vt:lpstr>-</vt:lpstr>
      <vt:lpstr>-</vt:lpstr>
      <vt:lpstr>A 4</vt:lpstr>
      <vt:lpstr>A 4</vt:lpstr>
      <vt:lpstr>-</vt:lpstr>
      <vt:lpstr>-</vt:lpstr>
      <vt:lpstr>-</vt:lpstr>
      <vt:lpstr>-</vt:lpstr>
      <vt:lpstr>-</vt:lpstr>
      <vt:lpstr>SPE</vt:lpstr>
      <vt:lpstr>SPE</vt:lpstr>
      <vt:lpstr>SPE</vt:lpstr>
      <vt:lpstr>SPE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92</cp:revision>
  <cp:lastPrinted>2015-08-12T13:28:38Z</cp:lastPrinted>
  <dcterms:created xsi:type="dcterms:W3CDTF">2015-08-03T11:33:24Z</dcterms:created>
  <dcterms:modified xsi:type="dcterms:W3CDTF">2015-08-12T13:28:46Z</dcterms:modified>
</cp:coreProperties>
</file>