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00" r:id="rId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05/08/2015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2001321"/>
            <a:ext cx="7772400" cy="1470025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1475656" y="67495"/>
            <a:ext cx="1656184" cy="6630521"/>
            <a:chOff x="1475656" y="67495"/>
            <a:chExt cx="1656184" cy="6630521"/>
          </a:xfrm>
        </p:grpSpPr>
        <p:sp>
          <p:nvSpPr>
            <p:cNvPr id="10" name="Rectangle 9"/>
            <p:cNvSpPr/>
            <p:nvPr/>
          </p:nvSpPr>
          <p:spPr>
            <a:xfrm rot="5400000">
              <a:off x="-1011513" y="2554664"/>
              <a:ext cx="6630521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Points de vie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2231491" y="19041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1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2255640" y="8468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2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2255641" y="147165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3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2262538" y="211972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2262538" y="276779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5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2255640" y="341586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6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2247013" y="406393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7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2231491" y="471201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8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2241697" y="5396595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9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2222235" y="607437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10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1599831" y="19041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11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1608458" y="80866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12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1599831" y="145673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13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1583668" y="211972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14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585027" y="275288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15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1628737" y="3400179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16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1615356" y="4052253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17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1628737" y="5396595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19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1608458" y="6075153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20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1628737" y="471201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18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 rot="5400000">
            <a:off x="3707904" y="1412776"/>
            <a:ext cx="6696744" cy="39604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Cartes </a:t>
            </a:r>
            <a:endParaRPr lang="fr-FR" dirty="0"/>
          </a:p>
        </p:txBody>
      </p:sp>
      <p:sp>
        <p:nvSpPr>
          <p:cNvPr id="73" name="Rectangle 72"/>
          <p:cNvSpPr/>
          <p:nvPr/>
        </p:nvSpPr>
        <p:spPr>
          <a:xfrm rot="5400000">
            <a:off x="-2619081" y="2737783"/>
            <a:ext cx="6603241" cy="129409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    Tour</a:t>
            </a:r>
          </a:p>
          <a:p>
            <a:r>
              <a:rPr lang="fr-FR" dirty="0" smtClean="0"/>
              <a:t>    Actions</a:t>
            </a:r>
          </a:p>
          <a:p>
            <a:r>
              <a:rPr lang="fr-FR" dirty="0" smtClean="0"/>
              <a:t>    Tour</a:t>
            </a:r>
          </a:p>
          <a:p>
            <a:r>
              <a:rPr lang="fr-FR" smtClean="0"/>
              <a:t>    Action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 rot="5400000">
            <a:off x="4989065" y="275631"/>
            <a:ext cx="2034480" cy="1716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4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3212712" y="698291"/>
            <a:ext cx="49131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3219789" y="1222164"/>
            <a:ext cx="478571" cy="3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ZoneTexte 81"/>
          <p:cNvSpPr txBox="1"/>
          <p:nvPr/>
        </p:nvSpPr>
        <p:spPr>
          <a:xfrm rot="10800000">
            <a:off x="3644673" y="2012612"/>
            <a:ext cx="46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Tour</a:t>
            </a:r>
            <a:endParaRPr lang="fr-FR" sz="1200" dirty="0"/>
          </a:p>
        </p:txBody>
      </p:sp>
      <p:sp>
        <p:nvSpPr>
          <p:cNvPr id="83" name="ZoneTexte 82"/>
          <p:cNvSpPr txBox="1"/>
          <p:nvPr/>
        </p:nvSpPr>
        <p:spPr>
          <a:xfrm rot="10800000">
            <a:off x="3644673" y="257764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Action</a:t>
            </a:r>
            <a:endParaRPr lang="fr-FR" sz="1200" dirty="0"/>
          </a:p>
        </p:txBody>
      </p:sp>
      <p:sp>
        <p:nvSpPr>
          <p:cNvPr id="119" name="Rectangle 118"/>
          <p:cNvSpPr/>
          <p:nvPr/>
        </p:nvSpPr>
        <p:spPr>
          <a:xfrm rot="5400000">
            <a:off x="758057" y="2569879"/>
            <a:ext cx="6689290" cy="1653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4000893" y="416161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 rot="5400000">
            <a:off x="4016415" y="4818244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 rot="5400000">
            <a:off x="4031940" y="549035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3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 rot="5400000">
            <a:off x="4025043" y="6149997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4" name="Rectangle 123"/>
          <p:cNvSpPr/>
          <p:nvPr/>
        </p:nvSpPr>
        <p:spPr>
          <a:xfrm rot="5400000">
            <a:off x="3407627" y="223869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5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 rot="5400000">
            <a:off x="3383478" y="871941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6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 rot="5400000">
            <a:off x="3399000" y="1520013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7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5400000">
            <a:off x="3374107" y="2175542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8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 rot="5400000">
            <a:off x="4025043" y="224644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-5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 rot="5400000">
            <a:off x="4031940" y="87271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-4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 rot="5400000">
            <a:off x="4031940" y="1520788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-3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 rot="5400000">
            <a:off x="4025042" y="2168860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-2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 rot="5400000">
            <a:off x="4016415" y="2816932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-1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4000893" y="3465004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8" name="Rectangle 187"/>
          <p:cNvSpPr/>
          <p:nvPr/>
        </p:nvSpPr>
        <p:spPr>
          <a:xfrm rot="5400000">
            <a:off x="3370129" y="2816157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9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 rot="5400000">
            <a:off x="3345076" y="3464229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10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 rot="5400000">
            <a:off x="3335189" y="4175747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11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 rot="5400000">
            <a:off x="3335189" y="483315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12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 rot="5400000">
            <a:off x="3335189" y="5490356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13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 rot="5400000">
            <a:off x="3345077" y="6157955"/>
            <a:ext cx="5760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14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 rot="5400000">
            <a:off x="4925844" y="2480835"/>
            <a:ext cx="2169159" cy="1724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</a:rPr>
              <a:t>5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 rot="5400000">
            <a:off x="4926943" y="4730242"/>
            <a:ext cx="2177328" cy="173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</a:rPr>
              <a:t>6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 rot="5400000">
            <a:off x="6851896" y="341464"/>
            <a:ext cx="2034480" cy="1614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1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 rot="5400000">
            <a:off x="6800053" y="2551374"/>
            <a:ext cx="2138165" cy="1614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2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 rot="5400000">
            <a:off x="6775883" y="4768787"/>
            <a:ext cx="2160238" cy="1640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</a:rPr>
              <a:t>3</a:t>
            </a:r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rot="5400000">
            <a:off x="880011" y="1442084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 rot="5400000">
            <a:off x="585277" y="1445109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 rot="5400000">
            <a:off x="885044" y="2021618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 rot="5400000">
            <a:off x="590310" y="2024643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 rot="5400000">
            <a:off x="885043" y="2637105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 rot="5400000">
            <a:off x="590309" y="2640130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5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 rot="5400000">
            <a:off x="890076" y="3216639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 rot="5400000">
            <a:off x="595342" y="3219664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6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 rot="5400000">
            <a:off x="890077" y="3838928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5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 rot="5400000">
            <a:off x="595343" y="3841953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6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 rot="5400000">
            <a:off x="895110" y="4418462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6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 rot="5400000">
            <a:off x="600376" y="4421487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 rot="5400000">
            <a:off x="600375" y="5036974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 rot="5400000">
            <a:off x="900142" y="5613483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8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 rot="5400000">
            <a:off x="605408" y="5616508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8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 rot="5400000">
            <a:off x="900142" y="5040104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 rot="5400000">
            <a:off x="240868" y="1439060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 rot="5400000">
            <a:off x="-53866" y="1442085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8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 rot="5400000">
            <a:off x="245901" y="2018594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 rot="5400000">
            <a:off x="-48833" y="2021619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9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45900" y="2634081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 rot="5400000">
            <a:off x="-48834" y="2637106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9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 rot="5400000">
            <a:off x="250933" y="3213615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 rot="5400000">
            <a:off x="-43801" y="3216640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9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 rot="5400000">
            <a:off x="250934" y="3835904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 rot="5400000">
            <a:off x="-43800" y="3838929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 rot="5400000">
            <a:off x="255967" y="4415438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15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 rot="5400000">
            <a:off x="-38767" y="4418463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 rot="5400000">
            <a:off x="-38768" y="5033950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 rot="5400000">
            <a:off x="260999" y="5610459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 rot="5400000">
            <a:off x="-33735" y="5613484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 rot="5400000">
            <a:off x="260999" y="5037080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16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 rot="5400000">
            <a:off x="905175" y="6192221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9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 rot="5400000">
            <a:off x="610441" y="6195246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8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 rot="5400000">
            <a:off x="265234" y="6192221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+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 rot="5400000">
            <a:off x="-29500" y="6195246"/>
            <a:ext cx="491316" cy="294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11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104</Words>
  <Application>Microsoft Office PowerPoint</Application>
  <PresentationFormat>Affichage à l'écran (4:3)</PresentationFormat>
  <Paragraphs>93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110</cp:revision>
  <cp:lastPrinted>2015-08-04T10:24:17Z</cp:lastPrinted>
  <dcterms:created xsi:type="dcterms:W3CDTF">2015-08-03T11:33:24Z</dcterms:created>
  <dcterms:modified xsi:type="dcterms:W3CDTF">2015-08-05T12:15:41Z</dcterms:modified>
</cp:coreProperties>
</file>