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8"/>
  </p:handoutMasterIdLst>
  <p:sldIdLst>
    <p:sldId id="256" r:id="rId2"/>
    <p:sldId id="284" r:id="rId3"/>
    <p:sldId id="300" r:id="rId4"/>
    <p:sldId id="257" r:id="rId5"/>
    <p:sldId id="299" r:id="rId6"/>
    <p:sldId id="283" r:id="rId7"/>
    <p:sldId id="279" r:id="rId8"/>
    <p:sldId id="258" r:id="rId9"/>
    <p:sldId id="280" r:id="rId10"/>
    <p:sldId id="285" r:id="rId11"/>
    <p:sldId id="260" r:id="rId12"/>
    <p:sldId id="286" r:id="rId13"/>
    <p:sldId id="287" r:id="rId14"/>
    <p:sldId id="261" r:id="rId15"/>
    <p:sldId id="288" r:id="rId16"/>
    <p:sldId id="289" r:id="rId17"/>
    <p:sldId id="268" r:id="rId18"/>
    <p:sldId id="269" r:id="rId19"/>
    <p:sldId id="290" r:id="rId20"/>
    <p:sldId id="291" r:id="rId21"/>
    <p:sldId id="292" r:id="rId22"/>
    <p:sldId id="270" r:id="rId23"/>
    <p:sldId id="293" r:id="rId24"/>
    <p:sldId id="271" r:id="rId25"/>
    <p:sldId id="294" r:id="rId26"/>
    <p:sldId id="272" r:id="rId27"/>
    <p:sldId id="275" r:id="rId28"/>
    <p:sldId id="296" r:id="rId29"/>
    <p:sldId id="297" r:id="rId30"/>
    <p:sldId id="276" r:id="rId31"/>
    <p:sldId id="281" r:id="rId32"/>
    <p:sldId id="301" r:id="rId33"/>
    <p:sldId id="277" r:id="rId34"/>
    <p:sldId id="298" r:id="rId35"/>
    <p:sldId id="278" r:id="rId36"/>
    <p:sldId id="282" r:id="rId37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2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religieuse+ Figuier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4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religieuse+ Figuier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6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religieuse+ Figuier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6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2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2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1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7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-</a:t>
            </a:r>
            <a:r>
              <a:rPr lang="fr-FR" sz="5400" dirty="0"/>
              <a:t>3</a:t>
            </a:r>
            <a:r>
              <a:rPr lang="fr-FR" sz="5400" dirty="0" smtClean="0"/>
              <a:t>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-</a:t>
            </a:r>
            <a:r>
              <a:rPr lang="fr-FR" sz="5400" dirty="0"/>
              <a:t>3</a:t>
            </a:r>
            <a:r>
              <a:rPr lang="fr-FR" sz="5400" dirty="0" smtClean="0"/>
              <a:t>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Choucas des tours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/>
              <a:t>7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0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0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10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Scorpion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7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</a:t>
            </a:r>
            <a:r>
              <a:rPr lang="fr-FR" sz="7200" dirty="0" smtClean="0"/>
              <a:t>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pouvoir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9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pouvoir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2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6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+9 </a:t>
            </a:r>
            <a:r>
              <a:rPr lang="fr-FR" dirty="0" smtClean="0"/>
              <a:t>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4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8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9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0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318</Words>
  <Application>Microsoft Office PowerPoint</Application>
  <PresentationFormat>Affichage à l'écran (4:3)</PresentationFormat>
  <Paragraphs>180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A 4</vt:lpstr>
      <vt:lpstr>A 4</vt:lpstr>
      <vt:lpstr>A 4</vt:lpstr>
      <vt:lpstr>-</vt:lpstr>
      <vt:lpstr>-</vt:lpstr>
      <vt:lpstr>-</vt:lpstr>
      <vt:lpstr>-</vt:lpstr>
      <vt:lpstr>A 3</vt:lpstr>
      <vt:lpstr>A 3</vt:lpstr>
      <vt:lpstr>A 3</vt:lpstr>
      <vt:lpstr>A 2</vt:lpstr>
      <vt:lpstr>A 2</vt:lpstr>
      <vt:lpstr>A 2</vt:lpstr>
      <vt:lpstr>A 3</vt:lpstr>
      <vt:lpstr>A 3</vt:lpstr>
      <vt:lpstr>A 3</vt:lpstr>
      <vt:lpstr>At 1</vt:lpstr>
      <vt:lpstr>At 2</vt:lpstr>
      <vt:lpstr>At 2</vt:lpstr>
      <vt:lpstr>At 2</vt:lpstr>
      <vt:lpstr>At 2</vt:lpstr>
      <vt:lpstr>At 3</vt:lpstr>
      <vt:lpstr>At 3</vt:lpstr>
      <vt:lpstr>-</vt:lpstr>
      <vt:lpstr>-</vt:lpstr>
      <vt:lpstr>-</vt:lpstr>
      <vt:lpstr>-</vt:lpstr>
      <vt:lpstr>-</vt:lpstr>
      <vt:lpstr>-</vt:lpstr>
      <vt:lpstr>-</vt:lpstr>
      <vt:lpstr>At 10</vt:lpstr>
      <vt:lpstr>A 4</vt:lpstr>
      <vt:lpstr>At 3</vt:lpstr>
      <vt:lpstr>At 2</vt:lpstr>
      <vt:lpstr>A 4</vt:lpstr>
      <vt:lpstr>A-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77</cp:revision>
  <cp:lastPrinted>2015-08-03T13:04:01Z</cp:lastPrinted>
  <dcterms:created xsi:type="dcterms:W3CDTF">2015-08-03T11:33:24Z</dcterms:created>
  <dcterms:modified xsi:type="dcterms:W3CDTF">2015-08-03T16:40:54Z</dcterms:modified>
</cp:coreProperties>
</file>