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62" r:id="rId2"/>
    <p:sldId id="296" r:id="rId3"/>
    <p:sldId id="263" r:id="rId4"/>
    <p:sldId id="297" r:id="rId5"/>
    <p:sldId id="264" r:id="rId6"/>
    <p:sldId id="265" r:id="rId7"/>
    <p:sldId id="273" r:id="rId8"/>
    <p:sldId id="295" r:id="rId9"/>
    <p:sldId id="27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BF74C-C825-46E6-A94A-4DDCA47B6E5E}" type="datetimeFigureOut">
              <a:rPr lang="fr-FR" smtClean="0"/>
              <a:t>03/08/2015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EC676-D793-4925-B434-C8332EFE11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157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03/08/2015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77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Criste-marine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572000" y="4725144"/>
            <a:ext cx="4464496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Stocke 1 actions</a:t>
            </a:r>
            <a:endParaRPr lang="fr-FR" sz="5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850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77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Criste-marine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572000" y="4725144"/>
            <a:ext cx="4464496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Stocke 1 actions</a:t>
            </a:r>
            <a:endParaRPr lang="fr-FR" sz="5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820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Immortel des dunes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572000" y="4725144"/>
            <a:ext cx="4464496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+1 PV</a:t>
            </a:r>
            <a:endParaRPr lang="fr-FR" sz="5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604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Immortel des dunes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572000" y="4725144"/>
            <a:ext cx="4464496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dirty="0" smtClean="0"/>
              <a:t>+1 PV</a:t>
            </a:r>
            <a:endParaRPr lang="fr-FR" sz="5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489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 fontScale="62500" lnSpcReduction="20000"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Lézard des muraille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6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5076056" y="4905164"/>
            <a:ext cx="4464496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+2 PV</a:t>
            </a:r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105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751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A 0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>
            <a:normAutofit/>
          </a:bodyPr>
          <a:lstStyle/>
          <a:p>
            <a:r>
              <a:rPr lang="fr-FR" sz="8000" dirty="0" smtClean="0">
                <a:solidFill>
                  <a:schemeClr val="tx1"/>
                </a:solidFill>
              </a:rPr>
              <a:t>Euphorbe</a:t>
            </a:r>
            <a:endParaRPr lang="fr-FR" sz="8000" dirty="0">
              <a:solidFill>
                <a:schemeClr val="tx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 </a:t>
            </a:r>
            <a:r>
              <a:rPr lang="fr-FR" dirty="0" smtClean="0"/>
              <a:t>0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228184" y="5877272"/>
            <a:ext cx="280831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- 1 PV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985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7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Évax</a:t>
            </a:r>
            <a:r>
              <a:rPr lang="fr-FR" sz="7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pygmée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5076056" y="4905164"/>
            <a:ext cx="352839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 -1 At </a:t>
            </a:r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199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7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Évax</a:t>
            </a:r>
            <a:r>
              <a:rPr lang="fr-FR" sz="7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pygmée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5076056" y="4905164"/>
            <a:ext cx="3528392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6000" dirty="0" smtClean="0"/>
              <a:t> -1 At </a:t>
            </a:r>
            <a:endParaRPr lang="fr-FR" sz="60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14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000">
              <a:alpha val="0"/>
            </a:srgbClr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2304256" cy="936104"/>
          </a:xfrm>
        </p:spPr>
        <p:txBody>
          <a:bodyPr>
            <a:noAutofit/>
          </a:bodyPr>
          <a:lstStyle/>
          <a:p>
            <a:r>
              <a:rPr lang="fr-FR" sz="7200" dirty="0" smtClean="0"/>
              <a:t>-</a:t>
            </a:r>
            <a:endParaRPr lang="fr-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907704" y="2744924"/>
            <a:ext cx="4856584" cy="136815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fr-FR" sz="7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Escargot</a:t>
            </a:r>
            <a:endParaRPr lang="fr-FR" sz="7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452320" y="2606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7544" y="5805264"/>
            <a:ext cx="210321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Niv</a:t>
            </a:r>
            <a:r>
              <a:rPr lang="fr-FR" dirty="0"/>
              <a:t> </a:t>
            </a:r>
            <a:r>
              <a:rPr lang="fr-FR" dirty="0" smtClean="0"/>
              <a:t>8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4572000" y="4905164"/>
            <a:ext cx="4032448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 smtClean="0"/>
              <a:t> chaque action coût +1 </a:t>
            </a:r>
            <a:endParaRPr lang="fr-FR" sz="48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7604720" y="413048"/>
            <a:ext cx="136815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7200"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-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465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87</Words>
  <Application>Microsoft Office PowerPoint</Application>
  <PresentationFormat>Affichage à l'écran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-</vt:lpstr>
      <vt:lpstr>-</vt:lpstr>
      <vt:lpstr>-</vt:lpstr>
      <vt:lpstr>-</vt:lpstr>
      <vt:lpstr>-</vt:lpstr>
      <vt:lpstr>A 0</vt:lpstr>
      <vt:lpstr>-</vt:lpstr>
      <vt:lpstr>-</vt:lpstr>
      <vt:lpstr>-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 1</dc:title>
  <dc:creator>Gérald Tibi</dc:creator>
  <cp:lastModifiedBy>Gérald Tibi</cp:lastModifiedBy>
  <cp:revision>74</cp:revision>
  <dcterms:created xsi:type="dcterms:W3CDTF">2015-08-03T11:33:24Z</dcterms:created>
  <dcterms:modified xsi:type="dcterms:W3CDTF">2015-08-03T16:33:52Z</dcterms:modified>
</cp:coreProperties>
</file>