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300" r:id="rId2"/>
    <p:sldId id="299" r:id="rId3"/>
    <p:sldId id="283" r:id="rId4"/>
    <p:sldId id="279" r:id="rId5"/>
    <p:sldId id="259" r:id="rId6"/>
    <p:sldId id="266" r:id="rId7"/>
    <p:sldId id="302" r:id="rId8"/>
    <p:sldId id="267" r:id="rId9"/>
    <p:sldId id="282" r:id="rId10"/>
    <p:sldId id="301" r:id="rId11"/>
    <p:sldId id="303" r:id="rId12"/>
    <p:sldId id="30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0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</a:t>
            </a:r>
            <a:r>
              <a:rPr lang="fr-FR" sz="5400" dirty="0" smtClean="0"/>
              <a:t>4 </a:t>
            </a:r>
            <a:r>
              <a:rPr lang="fr-FR" sz="5400" dirty="0" smtClean="0"/>
              <a:t>cartes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7703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</a:t>
            </a:r>
            <a:r>
              <a:rPr lang="fr-FR" sz="5400" dirty="0" smtClean="0"/>
              <a:t>4 </a:t>
            </a:r>
            <a:r>
              <a:rPr lang="fr-FR" sz="5400" dirty="0" smtClean="0"/>
              <a:t>cartes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53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</a:t>
            </a:r>
            <a:r>
              <a:rPr lang="fr-FR" sz="5400" dirty="0" smtClean="0"/>
              <a:t>4 </a:t>
            </a:r>
            <a:r>
              <a:rPr lang="fr-FR" sz="5400" dirty="0" smtClean="0"/>
              <a:t>cartes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53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8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9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Rouge-Gorge + Laitue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229200"/>
            <a:ext cx="446449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1 carte en main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836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550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 </a:t>
            </a:r>
            <a:r>
              <a:rPr lang="fr-FR" sz="8000" dirty="0">
                <a:solidFill>
                  <a:schemeClr val="tx1"/>
                </a:solidFill>
              </a:rPr>
              <a:t>+ Agave d'Amérique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550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 </a:t>
            </a:r>
            <a:r>
              <a:rPr lang="fr-FR" sz="8000" dirty="0">
                <a:solidFill>
                  <a:schemeClr val="tx1"/>
                </a:solidFill>
              </a:rPr>
              <a:t>+ Agave d'Amérique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1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877272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Vol 1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8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+6 </a:t>
            </a:r>
            <a:r>
              <a:rPr lang="fr-FR" dirty="0" smtClean="0"/>
              <a:t>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118</Words>
  <Application>Microsoft Office PowerPoint</Application>
  <PresentationFormat>Affichage à l'écran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-</vt:lpstr>
      <vt:lpstr>-</vt:lpstr>
      <vt:lpstr>-</vt:lpstr>
      <vt:lpstr>-</vt:lpstr>
      <vt:lpstr>-</vt:lpstr>
      <vt:lpstr>A 5</vt:lpstr>
      <vt:lpstr>A 5</vt:lpstr>
      <vt:lpstr>-</vt:lpstr>
      <vt:lpstr>-</vt:lpstr>
      <vt:lpstr>-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80</cp:revision>
  <dcterms:created xsi:type="dcterms:W3CDTF">2015-08-03T11:33:24Z</dcterms:created>
  <dcterms:modified xsi:type="dcterms:W3CDTF">2015-08-03T16:39:06Z</dcterms:modified>
</cp:coreProperties>
</file>