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0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1371600" y="3757096"/>
            <a:ext cx="6400800" cy="1752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2001321"/>
            <a:ext cx="7772400" cy="14700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-1584684" y="1823732"/>
            <a:ext cx="59046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Points de vie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1552621" y="18246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576770" y="91092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576771" y="1622621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583668" y="234270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583668" y="306278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1576770" y="378286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1568143" y="450294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7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1552621" y="529502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8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905439" y="18246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9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929588" y="91092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10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929589" y="1622621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936486" y="234270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936486" y="306278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929588" y="378286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20961" y="450294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905439" y="529502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215516" y="1675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17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239665" y="896012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18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239666" y="1607709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19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46563" y="232778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20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246563" y="304786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239665" y="37679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231038" y="448802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215516" y="528011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935596" y="1823732"/>
            <a:ext cx="5904656" cy="2376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Actions 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 rot="5400000">
            <a:off x="4072901" y="1675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4097050" y="896012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 rot="5400000">
            <a:off x="4097051" y="1607709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 rot="5400000">
            <a:off x="4103948" y="232778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4103948" y="304786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4097050" y="37679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4088423" y="448802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7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4072901" y="528011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8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425719" y="1675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3449868" y="896012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10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449869" y="1607709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456766" y="232778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456766" y="304786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449868" y="376794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441241" y="448802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425719" y="528011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2735796" y="15263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3" name="Rectangle 52"/>
          <p:cNvSpPr/>
          <p:nvPr/>
        </p:nvSpPr>
        <p:spPr>
          <a:xfrm rot="5400000">
            <a:off x="2759945" y="88110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18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2759946" y="1592797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19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2766843" y="231287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20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2766843" y="303295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2759945" y="375303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5400000">
            <a:off x="2751318" y="447311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2735796" y="526520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4204504" y="1132200"/>
            <a:ext cx="5919568" cy="37444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Cartes 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 rot="5400000">
            <a:off x="7020272" y="362482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 rot="5400000">
            <a:off x="4255893" y="1935280"/>
            <a:ext cx="694592" cy="88666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Tour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 rot="5400000">
            <a:off x="5352377" y="362481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4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5352377" y="2132856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 rot="5400000">
            <a:off x="5352377" y="4005064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 rot="5400000">
            <a:off x="7020272" y="2132856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 rot="5400000">
            <a:off x="7020272" y="4005064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 rot="5400000">
            <a:off x="7746724" y="6014920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7754754" y="6370247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ZoneTexte 81"/>
          <p:cNvSpPr txBox="1"/>
          <p:nvPr/>
        </p:nvSpPr>
        <p:spPr>
          <a:xfrm rot="10800000">
            <a:off x="8100392" y="6056441"/>
            <a:ext cx="46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Tour</a:t>
            </a:r>
            <a:endParaRPr lang="fr-FR" sz="1200" dirty="0"/>
          </a:p>
        </p:txBody>
      </p:sp>
      <p:sp>
        <p:nvSpPr>
          <p:cNvPr id="83" name="ZoneTexte 82"/>
          <p:cNvSpPr txBox="1"/>
          <p:nvPr/>
        </p:nvSpPr>
        <p:spPr>
          <a:xfrm rot="10800000">
            <a:off x="8106675" y="643888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Action</a:t>
            </a:r>
            <a:endParaRPr lang="fr-FR" sz="1200" dirty="0"/>
          </a:p>
        </p:txBody>
      </p:sp>
      <p:sp>
        <p:nvSpPr>
          <p:cNvPr id="84" name="Rectangle 83"/>
          <p:cNvSpPr/>
          <p:nvPr/>
        </p:nvSpPr>
        <p:spPr>
          <a:xfrm rot="5400000">
            <a:off x="7314676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322706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>
          <a:xfrm rot="5400000">
            <a:off x="6882628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6890658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8" name="Rectangle 87"/>
          <p:cNvSpPr/>
          <p:nvPr/>
        </p:nvSpPr>
        <p:spPr>
          <a:xfrm rot="5400000">
            <a:off x="6450580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 rot="5400000">
            <a:off x="6458610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 rot="5400000">
            <a:off x="6018532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026562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2" name="Rectangle 91"/>
          <p:cNvSpPr/>
          <p:nvPr/>
        </p:nvSpPr>
        <p:spPr>
          <a:xfrm rot="5400000">
            <a:off x="5586484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5594514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5154436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" name="Rectangle 94"/>
          <p:cNvSpPr/>
          <p:nvPr/>
        </p:nvSpPr>
        <p:spPr>
          <a:xfrm rot="5400000">
            <a:off x="5162466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ectangle 95"/>
          <p:cNvSpPr/>
          <p:nvPr/>
        </p:nvSpPr>
        <p:spPr>
          <a:xfrm rot="5400000">
            <a:off x="4722388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4730418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 rot="5400000">
            <a:off x="4290340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9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4298370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3858292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3866322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/>
          <p:cNvSpPr/>
          <p:nvPr/>
        </p:nvSpPr>
        <p:spPr>
          <a:xfrm rot="5400000">
            <a:off x="3426244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 rot="5400000">
            <a:off x="3434274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 rot="5400000">
            <a:off x="2994196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 rot="5400000">
            <a:off x="3002226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ectangle 105"/>
          <p:cNvSpPr/>
          <p:nvPr/>
        </p:nvSpPr>
        <p:spPr>
          <a:xfrm rot="5400000">
            <a:off x="2562148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ectangle 106"/>
          <p:cNvSpPr/>
          <p:nvPr/>
        </p:nvSpPr>
        <p:spPr>
          <a:xfrm rot="5400000">
            <a:off x="2570178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8" name="Rectangle 107"/>
          <p:cNvSpPr/>
          <p:nvPr/>
        </p:nvSpPr>
        <p:spPr>
          <a:xfrm rot="5400000">
            <a:off x="2058092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 rot="5400000">
            <a:off x="2066122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/>
          <p:cNvSpPr/>
          <p:nvPr/>
        </p:nvSpPr>
        <p:spPr>
          <a:xfrm rot="5400000">
            <a:off x="1554036" y="6014916"/>
            <a:ext cx="3472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 rot="5400000">
            <a:off x="1562066" y="6370243"/>
            <a:ext cx="332645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92</Words>
  <Application>Microsoft Office PowerPoint</Application>
  <PresentationFormat>Affichage à l'écran (4:3)</PresentationFormat>
  <Paragraphs>90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93</cp:revision>
  <dcterms:created xsi:type="dcterms:W3CDTF">2015-08-03T11:33:24Z</dcterms:created>
  <dcterms:modified xsi:type="dcterms:W3CDTF">2015-08-03T17:04:44Z</dcterms:modified>
</cp:coreProperties>
</file>