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65"/>
  </p:handoutMasterIdLst>
  <p:sldIdLst>
    <p:sldId id="256" r:id="rId2"/>
    <p:sldId id="321" r:id="rId3"/>
    <p:sldId id="322" r:id="rId4"/>
    <p:sldId id="323" r:id="rId5"/>
    <p:sldId id="257" r:id="rId6"/>
    <p:sldId id="324" r:id="rId7"/>
    <p:sldId id="325" r:id="rId8"/>
    <p:sldId id="326" r:id="rId9"/>
    <p:sldId id="327" r:id="rId10"/>
    <p:sldId id="328" r:id="rId11"/>
    <p:sldId id="285" r:id="rId12"/>
    <p:sldId id="329" r:id="rId13"/>
    <p:sldId id="330" r:id="rId14"/>
    <p:sldId id="331" r:id="rId15"/>
    <p:sldId id="332" r:id="rId16"/>
    <p:sldId id="260" r:id="rId17"/>
    <p:sldId id="335" r:id="rId18"/>
    <p:sldId id="336" r:id="rId19"/>
    <p:sldId id="337" r:id="rId20"/>
    <p:sldId id="261" r:id="rId21"/>
    <p:sldId id="338" r:id="rId22"/>
    <p:sldId id="339" r:id="rId23"/>
    <p:sldId id="340" r:id="rId24"/>
    <p:sldId id="268" r:id="rId25"/>
    <p:sldId id="341" r:id="rId26"/>
    <p:sldId id="342" r:id="rId27"/>
    <p:sldId id="343" r:id="rId28"/>
    <p:sldId id="269" r:id="rId29"/>
    <p:sldId id="290" r:id="rId30"/>
    <p:sldId id="291" r:id="rId31"/>
    <p:sldId id="344" r:id="rId32"/>
    <p:sldId id="345" r:id="rId33"/>
    <p:sldId id="346" r:id="rId34"/>
    <p:sldId id="270" r:id="rId35"/>
    <p:sldId id="347" r:id="rId36"/>
    <p:sldId id="271" r:id="rId37"/>
    <p:sldId id="348" r:id="rId38"/>
    <p:sldId id="272" r:id="rId39"/>
    <p:sldId id="349" r:id="rId40"/>
    <p:sldId id="275" r:id="rId41"/>
    <p:sldId id="350" r:id="rId42"/>
    <p:sldId id="351" r:id="rId43"/>
    <p:sldId id="352" r:id="rId44"/>
    <p:sldId id="281" r:id="rId45"/>
    <p:sldId id="353" r:id="rId46"/>
    <p:sldId id="277" r:id="rId47"/>
    <p:sldId id="302" r:id="rId48"/>
    <p:sldId id="282" r:id="rId49"/>
    <p:sldId id="354" r:id="rId50"/>
    <p:sldId id="355" r:id="rId51"/>
    <p:sldId id="356" r:id="rId52"/>
    <p:sldId id="303" r:id="rId53"/>
    <p:sldId id="357" r:id="rId54"/>
    <p:sldId id="304" r:id="rId55"/>
    <p:sldId id="358" r:id="rId56"/>
    <p:sldId id="313" r:id="rId57"/>
    <p:sldId id="359" r:id="rId58"/>
    <p:sldId id="360" r:id="rId59"/>
    <p:sldId id="361" r:id="rId60"/>
    <p:sldId id="317" r:id="rId61"/>
    <p:sldId id="318" r:id="rId62"/>
    <p:sldId id="319" r:id="rId63"/>
    <p:sldId id="320" r:id="rId64"/>
  </p:sldIdLst>
  <p:sldSz cx="9144000" cy="6858000" type="screen4x3"/>
  <p:notesSz cx="9926638" cy="6797675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4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5622802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6BF74C-C825-46E6-A94A-4DDCA47B6E5E}" type="datetimeFigureOut">
              <a:rPr lang="fr-FR" smtClean="0"/>
              <a:t>14/08/2015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4" y="6456611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5622802" y="6456611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2EC676-D793-4925-B434-C8332EFE11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71572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14/08/2015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14/08/2015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14/08/2015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14/08/2015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14/08/2015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14/08/2015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14/08/2015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14/08/2015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14/08/2015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14/08/2015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14/08/2015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14/08/2015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C000">
              <a:alpha val="0"/>
            </a:srgbClr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C000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23528" y="332656"/>
            <a:ext cx="2304256" cy="936104"/>
          </a:xfrm>
        </p:spPr>
        <p:txBody>
          <a:bodyPr>
            <a:noAutofit/>
          </a:bodyPr>
          <a:lstStyle/>
          <a:p>
            <a:r>
              <a:rPr lang="fr-FR" sz="7200" dirty="0" smtClean="0"/>
              <a:t>A 5</a:t>
            </a:r>
            <a:endParaRPr lang="fr-FR" sz="72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907704" y="2744924"/>
            <a:ext cx="4856584" cy="1368152"/>
          </a:xfrm>
        </p:spPr>
        <p:txBody>
          <a:bodyPr>
            <a:normAutofit/>
          </a:bodyPr>
          <a:lstStyle/>
          <a:p>
            <a:r>
              <a:rPr lang="fr-FR" sz="8000" dirty="0" smtClean="0">
                <a:solidFill>
                  <a:schemeClr val="tx1"/>
                </a:solidFill>
              </a:rPr>
              <a:t>Guêpe</a:t>
            </a:r>
            <a:endParaRPr lang="fr-FR" sz="8000" dirty="0">
              <a:solidFill>
                <a:schemeClr val="tx1"/>
              </a:solidFill>
            </a:endParaRP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7452320" y="260648"/>
            <a:ext cx="136815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S 0</a:t>
            </a:r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67544" y="5805264"/>
            <a:ext cx="3384376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sz="6600" dirty="0" smtClean="0"/>
              <a:t>4 Actions</a:t>
            </a:r>
            <a:endParaRPr lang="fr-FR" sz="6600" dirty="0"/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6933278" y="5877272"/>
            <a:ext cx="2103218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-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49637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C000">
              <a:alpha val="0"/>
            </a:srgbClr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C000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23528" y="332656"/>
            <a:ext cx="2304256" cy="936104"/>
          </a:xfrm>
        </p:spPr>
        <p:txBody>
          <a:bodyPr>
            <a:noAutofit/>
          </a:bodyPr>
          <a:lstStyle/>
          <a:p>
            <a:r>
              <a:rPr lang="fr-FR" sz="7200" dirty="0" smtClean="0"/>
              <a:t>-</a:t>
            </a:r>
            <a:endParaRPr lang="fr-FR" sz="72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907704" y="2744924"/>
            <a:ext cx="4856584" cy="1368152"/>
          </a:xfrm>
        </p:spPr>
        <p:txBody>
          <a:bodyPr>
            <a:normAutofit/>
          </a:bodyPr>
          <a:lstStyle/>
          <a:p>
            <a:r>
              <a:rPr lang="fr-FR" sz="8000" dirty="0" smtClean="0">
                <a:solidFill>
                  <a:schemeClr val="tx1"/>
                </a:solidFill>
              </a:rPr>
              <a:t>Abeille</a:t>
            </a:r>
            <a:endParaRPr lang="fr-FR" sz="8000" dirty="0">
              <a:solidFill>
                <a:schemeClr val="tx1"/>
              </a:solidFill>
            </a:endParaRP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7452320" y="260648"/>
            <a:ext cx="136815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S </a:t>
            </a:r>
            <a:r>
              <a:rPr lang="fr-FR" dirty="0"/>
              <a:t>3</a:t>
            </a:r>
            <a:endParaRPr lang="fr-FR" dirty="0"/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6933278" y="5805264"/>
            <a:ext cx="2103218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-</a:t>
            </a:r>
            <a:endParaRPr lang="fr-FR" dirty="0"/>
          </a:p>
        </p:txBody>
      </p:sp>
      <p:sp>
        <p:nvSpPr>
          <p:cNvPr id="9" name="Titre 1"/>
          <p:cNvSpPr txBox="1">
            <a:spLocks/>
          </p:cNvSpPr>
          <p:nvPr/>
        </p:nvSpPr>
        <p:spPr>
          <a:xfrm>
            <a:off x="467544" y="5805264"/>
            <a:ext cx="3384376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sz="6600" dirty="0" smtClean="0"/>
              <a:t>2 Actions</a:t>
            </a:r>
            <a:endParaRPr lang="fr-FR" sz="6600" dirty="0"/>
          </a:p>
        </p:txBody>
      </p:sp>
    </p:spTree>
    <p:extLst>
      <p:ext uri="{BB962C8B-B14F-4D97-AF65-F5344CB8AC3E}">
        <p14:creationId xmlns:p14="http://schemas.microsoft.com/office/powerpoint/2010/main" val="2557861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C000">
              <a:alpha val="0"/>
            </a:srgbClr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C000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23528" y="332656"/>
            <a:ext cx="2304256" cy="936104"/>
          </a:xfrm>
        </p:spPr>
        <p:txBody>
          <a:bodyPr>
            <a:noAutofit/>
          </a:bodyPr>
          <a:lstStyle/>
          <a:p>
            <a:r>
              <a:rPr lang="fr-FR" sz="7200" dirty="0" smtClean="0"/>
              <a:t>A 4</a:t>
            </a:r>
            <a:endParaRPr lang="fr-FR" sz="72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907704" y="2744924"/>
            <a:ext cx="4856584" cy="1368152"/>
          </a:xfrm>
        </p:spPr>
        <p:txBody>
          <a:bodyPr>
            <a:normAutofit fontScale="62500" lnSpcReduction="20000"/>
          </a:bodyPr>
          <a:lstStyle/>
          <a:p>
            <a:r>
              <a:rPr lang="fr-FR" sz="8000" dirty="0">
                <a:solidFill>
                  <a:schemeClr val="tx1"/>
                </a:solidFill>
              </a:rPr>
              <a:t>Faucon crécerelle</a:t>
            </a:r>
            <a:endParaRPr lang="fr-FR" sz="8000" dirty="0">
              <a:solidFill>
                <a:schemeClr val="tx1"/>
              </a:solidFill>
            </a:endParaRP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7452320" y="260648"/>
            <a:ext cx="136815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S 0</a:t>
            </a:r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6933278" y="5877272"/>
            <a:ext cx="2103218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-</a:t>
            </a:r>
            <a:endParaRPr lang="fr-FR" dirty="0"/>
          </a:p>
        </p:txBody>
      </p:sp>
      <p:sp>
        <p:nvSpPr>
          <p:cNvPr id="8" name="Titre 1"/>
          <p:cNvSpPr txBox="1">
            <a:spLocks/>
          </p:cNvSpPr>
          <p:nvPr/>
        </p:nvSpPr>
        <p:spPr>
          <a:xfrm>
            <a:off x="467544" y="5805264"/>
            <a:ext cx="3384376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sz="6600" dirty="0"/>
              <a:t>3</a:t>
            </a:r>
            <a:r>
              <a:rPr lang="fr-FR" sz="6600" dirty="0" smtClean="0"/>
              <a:t> Actions</a:t>
            </a:r>
            <a:endParaRPr lang="fr-FR" sz="6600" dirty="0"/>
          </a:p>
        </p:txBody>
      </p:sp>
    </p:spTree>
    <p:extLst>
      <p:ext uri="{BB962C8B-B14F-4D97-AF65-F5344CB8AC3E}">
        <p14:creationId xmlns:p14="http://schemas.microsoft.com/office/powerpoint/2010/main" val="4268272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C000">
              <a:alpha val="0"/>
            </a:srgbClr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C000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23528" y="332656"/>
            <a:ext cx="2304256" cy="936104"/>
          </a:xfrm>
        </p:spPr>
        <p:txBody>
          <a:bodyPr>
            <a:noAutofit/>
          </a:bodyPr>
          <a:lstStyle/>
          <a:p>
            <a:r>
              <a:rPr lang="fr-FR" sz="7200" dirty="0" smtClean="0"/>
              <a:t>A 4</a:t>
            </a:r>
            <a:endParaRPr lang="fr-FR" sz="72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907704" y="2744924"/>
            <a:ext cx="4856584" cy="1368152"/>
          </a:xfrm>
        </p:spPr>
        <p:txBody>
          <a:bodyPr>
            <a:normAutofit fontScale="62500" lnSpcReduction="20000"/>
          </a:bodyPr>
          <a:lstStyle/>
          <a:p>
            <a:r>
              <a:rPr lang="fr-FR" sz="8000" dirty="0">
                <a:solidFill>
                  <a:schemeClr val="tx1"/>
                </a:solidFill>
              </a:rPr>
              <a:t>Faucon crécerelle</a:t>
            </a:r>
            <a:endParaRPr lang="fr-FR" sz="8000" dirty="0">
              <a:solidFill>
                <a:schemeClr val="tx1"/>
              </a:solidFill>
            </a:endParaRP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7452320" y="260648"/>
            <a:ext cx="136815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S 0</a:t>
            </a:r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6933278" y="5877272"/>
            <a:ext cx="2103218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-</a:t>
            </a:r>
            <a:endParaRPr lang="fr-FR" dirty="0"/>
          </a:p>
        </p:txBody>
      </p:sp>
      <p:sp>
        <p:nvSpPr>
          <p:cNvPr id="8" name="Titre 1"/>
          <p:cNvSpPr txBox="1">
            <a:spLocks/>
          </p:cNvSpPr>
          <p:nvPr/>
        </p:nvSpPr>
        <p:spPr>
          <a:xfrm>
            <a:off x="467544" y="5805264"/>
            <a:ext cx="3384376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sz="6600" dirty="0"/>
              <a:t>3</a:t>
            </a:r>
            <a:r>
              <a:rPr lang="fr-FR" sz="6600" dirty="0" smtClean="0"/>
              <a:t> Actions</a:t>
            </a:r>
            <a:endParaRPr lang="fr-FR" sz="6600" dirty="0"/>
          </a:p>
        </p:txBody>
      </p:sp>
    </p:spTree>
    <p:extLst>
      <p:ext uri="{BB962C8B-B14F-4D97-AF65-F5344CB8AC3E}">
        <p14:creationId xmlns:p14="http://schemas.microsoft.com/office/powerpoint/2010/main" val="1276595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C000">
              <a:alpha val="0"/>
            </a:srgbClr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C000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23528" y="332656"/>
            <a:ext cx="2304256" cy="936104"/>
          </a:xfrm>
        </p:spPr>
        <p:txBody>
          <a:bodyPr>
            <a:noAutofit/>
          </a:bodyPr>
          <a:lstStyle/>
          <a:p>
            <a:r>
              <a:rPr lang="fr-FR" sz="7200" dirty="0" smtClean="0"/>
              <a:t>A 4</a:t>
            </a:r>
            <a:endParaRPr lang="fr-FR" sz="72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907704" y="2744924"/>
            <a:ext cx="4856584" cy="1368152"/>
          </a:xfrm>
        </p:spPr>
        <p:txBody>
          <a:bodyPr>
            <a:normAutofit fontScale="62500" lnSpcReduction="20000"/>
          </a:bodyPr>
          <a:lstStyle/>
          <a:p>
            <a:r>
              <a:rPr lang="fr-FR" sz="8000" dirty="0">
                <a:solidFill>
                  <a:schemeClr val="tx1"/>
                </a:solidFill>
              </a:rPr>
              <a:t>Faucon crécerelle</a:t>
            </a:r>
            <a:endParaRPr lang="fr-FR" sz="8000" dirty="0">
              <a:solidFill>
                <a:schemeClr val="tx1"/>
              </a:solidFill>
            </a:endParaRP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7452320" y="260648"/>
            <a:ext cx="136815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S 0</a:t>
            </a:r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6933278" y="5877272"/>
            <a:ext cx="2103218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-</a:t>
            </a:r>
            <a:endParaRPr lang="fr-FR" dirty="0"/>
          </a:p>
        </p:txBody>
      </p:sp>
      <p:sp>
        <p:nvSpPr>
          <p:cNvPr id="8" name="Titre 1"/>
          <p:cNvSpPr txBox="1">
            <a:spLocks/>
          </p:cNvSpPr>
          <p:nvPr/>
        </p:nvSpPr>
        <p:spPr>
          <a:xfrm>
            <a:off x="467544" y="5805264"/>
            <a:ext cx="3384376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sz="6600" dirty="0"/>
              <a:t>3</a:t>
            </a:r>
            <a:r>
              <a:rPr lang="fr-FR" sz="6600" dirty="0" smtClean="0"/>
              <a:t> Actions</a:t>
            </a:r>
            <a:endParaRPr lang="fr-FR" sz="6600" dirty="0"/>
          </a:p>
        </p:txBody>
      </p:sp>
    </p:spTree>
    <p:extLst>
      <p:ext uri="{BB962C8B-B14F-4D97-AF65-F5344CB8AC3E}">
        <p14:creationId xmlns:p14="http://schemas.microsoft.com/office/powerpoint/2010/main" val="1276595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C000">
              <a:alpha val="0"/>
            </a:srgbClr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C000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23528" y="332656"/>
            <a:ext cx="2304256" cy="936104"/>
          </a:xfrm>
        </p:spPr>
        <p:txBody>
          <a:bodyPr>
            <a:noAutofit/>
          </a:bodyPr>
          <a:lstStyle/>
          <a:p>
            <a:r>
              <a:rPr lang="fr-FR" sz="7200" dirty="0" smtClean="0"/>
              <a:t>A 4</a:t>
            </a:r>
            <a:endParaRPr lang="fr-FR" sz="72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907704" y="2744924"/>
            <a:ext cx="4856584" cy="1368152"/>
          </a:xfrm>
        </p:spPr>
        <p:txBody>
          <a:bodyPr>
            <a:normAutofit fontScale="62500" lnSpcReduction="20000"/>
          </a:bodyPr>
          <a:lstStyle/>
          <a:p>
            <a:r>
              <a:rPr lang="fr-FR" sz="8000" dirty="0">
                <a:solidFill>
                  <a:schemeClr val="tx1"/>
                </a:solidFill>
              </a:rPr>
              <a:t>Faucon crécerelle</a:t>
            </a:r>
            <a:endParaRPr lang="fr-FR" sz="8000" dirty="0">
              <a:solidFill>
                <a:schemeClr val="tx1"/>
              </a:solidFill>
            </a:endParaRP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7452320" y="260648"/>
            <a:ext cx="136815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S 0</a:t>
            </a:r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6933278" y="5877272"/>
            <a:ext cx="2103218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-</a:t>
            </a:r>
            <a:endParaRPr lang="fr-FR" dirty="0"/>
          </a:p>
        </p:txBody>
      </p:sp>
      <p:sp>
        <p:nvSpPr>
          <p:cNvPr id="8" name="Titre 1"/>
          <p:cNvSpPr txBox="1">
            <a:spLocks/>
          </p:cNvSpPr>
          <p:nvPr/>
        </p:nvSpPr>
        <p:spPr>
          <a:xfrm>
            <a:off x="467544" y="5805264"/>
            <a:ext cx="3384376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sz="6600" dirty="0"/>
              <a:t>3</a:t>
            </a:r>
            <a:r>
              <a:rPr lang="fr-FR" sz="6600" dirty="0" smtClean="0"/>
              <a:t> Actions</a:t>
            </a:r>
            <a:endParaRPr lang="fr-FR" sz="6600" dirty="0"/>
          </a:p>
        </p:txBody>
      </p:sp>
    </p:spTree>
    <p:extLst>
      <p:ext uri="{BB962C8B-B14F-4D97-AF65-F5344CB8AC3E}">
        <p14:creationId xmlns:p14="http://schemas.microsoft.com/office/powerpoint/2010/main" val="1276595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C000">
              <a:alpha val="0"/>
            </a:srgbClr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C000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23528" y="332656"/>
            <a:ext cx="2304256" cy="936104"/>
          </a:xfrm>
        </p:spPr>
        <p:txBody>
          <a:bodyPr>
            <a:noAutofit/>
          </a:bodyPr>
          <a:lstStyle/>
          <a:p>
            <a:r>
              <a:rPr lang="fr-FR" sz="7200" dirty="0" smtClean="0"/>
              <a:t>A 4</a:t>
            </a:r>
            <a:endParaRPr lang="fr-FR" sz="72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907704" y="2744924"/>
            <a:ext cx="4856584" cy="1368152"/>
          </a:xfrm>
        </p:spPr>
        <p:txBody>
          <a:bodyPr>
            <a:normAutofit fontScale="62500" lnSpcReduction="20000"/>
          </a:bodyPr>
          <a:lstStyle/>
          <a:p>
            <a:r>
              <a:rPr lang="fr-FR" sz="8000" dirty="0">
                <a:solidFill>
                  <a:schemeClr val="tx1"/>
                </a:solidFill>
              </a:rPr>
              <a:t>Faucon crécerelle</a:t>
            </a:r>
            <a:endParaRPr lang="fr-FR" sz="8000" dirty="0">
              <a:solidFill>
                <a:schemeClr val="tx1"/>
              </a:solidFill>
            </a:endParaRP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7452320" y="260648"/>
            <a:ext cx="136815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S 0</a:t>
            </a:r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6933278" y="5877272"/>
            <a:ext cx="2103218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-</a:t>
            </a:r>
            <a:endParaRPr lang="fr-FR" dirty="0"/>
          </a:p>
        </p:txBody>
      </p:sp>
      <p:sp>
        <p:nvSpPr>
          <p:cNvPr id="8" name="Titre 1"/>
          <p:cNvSpPr txBox="1">
            <a:spLocks/>
          </p:cNvSpPr>
          <p:nvPr/>
        </p:nvSpPr>
        <p:spPr>
          <a:xfrm>
            <a:off x="467544" y="5805264"/>
            <a:ext cx="3384376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sz="6600" dirty="0"/>
              <a:t>3</a:t>
            </a:r>
            <a:r>
              <a:rPr lang="fr-FR" sz="6600" dirty="0" smtClean="0"/>
              <a:t> Actions</a:t>
            </a:r>
            <a:endParaRPr lang="fr-FR" sz="6600" dirty="0"/>
          </a:p>
        </p:txBody>
      </p:sp>
    </p:spTree>
    <p:extLst>
      <p:ext uri="{BB962C8B-B14F-4D97-AF65-F5344CB8AC3E}">
        <p14:creationId xmlns:p14="http://schemas.microsoft.com/office/powerpoint/2010/main" val="1276595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0751" y="0"/>
            <a:ext cx="9144000" cy="6858000"/>
          </a:xfrm>
          <a:prstGeom prst="rect">
            <a:avLst/>
          </a:prstGeom>
          <a:solidFill>
            <a:srgbClr val="FFC000">
              <a:alpha val="0"/>
            </a:srgbClr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C000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23528" y="332656"/>
            <a:ext cx="2304256" cy="936104"/>
          </a:xfrm>
        </p:spPr>
        <p:txBody>
          <a:bodyPr>
            <a:noAutofit/>
          </a:bodyPr>
          <a:lstStyle/>
          <a:p>
            <a:r>
              <a:rPr lang="fr-FR" sz="7200" dirty="0" smtClean="0"/>
              <a:t>A 3</a:t>
            </a:r>
            <a:endParaRPr lang="fr-FR" sz="72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907704" y="2744924"/>
            <a:ext cx="4856584" cy="1368152"/>
          </a:xfrm>
        </p:spPr>
        <p:txBody>
          <a:bodyPr>
            <a:normAutofit fontScale="62500" lnSpcReduction="20000"/>
          </a:bodyPr>
          <a:lstStyle/>
          <a:p>
            <a:r>
              <a:rPr lang="fr-FR" sz="8000" dirty="0" smtClean="0">
                <a:solidFill>
                  <a:schemeClr val="tx1"/>
                </a:solidFill>
              </a:rPr>
              <a:t>Mante religieuse</a:t>
            </a:r>
            <a:endParaRPr lang="fr-FR" sz="8000" dirty="0">
              <a:solidFill>
                <a:schemeClr val="tx1"/>
              </a:solidFill>
            </a:endParaRP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7452320" y="260648"/>
            <a:ext cx="136815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-</a:t>
            </a:r>
            <a:endParaRPr lang="fr-FR" dirty="0"/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6933278" y="5877272"/>
            <a:ext cx="2103218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-</a:t>
            </a:r>
            <a:endParaRPr lang="fr-FR" dirty="0"/>
          </a:p>
        </p:txBody>
      </p:sp>
      <p:sp>
        <p:nvSpPr>
          <p:cNvPr id="8" name="Titre 1"/>
          <p:cNvSpPr txBox="1">
            <a:spLocks/>
          </p:cNvSpPr>
          <p:nvPr/>
        </p:nvSpPr>
        <p:spPr>
          <a:xfrm>
            <a:off x="467544" y="5805264"/>
            <a:ext cx="3384376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sz="6600" dirty="0" smtClean="0"/>
              <a:t>2 Actions</a:t>
            </a:r>
            <a:endParaRPr lang="fr-FR" sz="6600" dirty="0"/>
          </a:p>
        </p:txBody>
      </p:sp>
    </p:spTree>
    <p:extLst>
      <p:ext uri="{BB962C8B-B14F-4D97-AF65-F5344CB8AC3E}">
        <p14:creationId xmlns:p14="http://schemas.microsoft.com/office/powerpoint/2010/main" val="1948476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0751" y="0"/>
            <a:ext cx="9144000" cy="6858000"/>
          </a:xfrm>
          <a:prstGeom prst="rect">
            <a:avLst/>
          </a:prstGeom>
          <a:solidFill>
            <a:srgbClr val="FFC000">
              <a:alpha val="0"/>
            </a:srgbClr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C000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23528" y="332656"/>
            <a:ext cx="2304256" cy="936104"/>
          </a:xfrm>
        </p:spPr>
        <p:txBody>
          <a:bodyPr>
            <a:noAutofit/>
          </a:bodyPr>
          <a:lstStyle/>
          <a:p>
            <a:r>
              <a:rPr lang="fr-FR" sz="7200" dirty="0" smtClean="0"/>
              <a:t>A 3</a:t>
            </a:r>
            <a:endParaRPr lang="fr-FR" sz="72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907704" y="2744924"/>
            <a:ext cx="4856584" cy="1368152"/>
          </a:xfrm>
        </p:spPr>
        <p:txBody>
          <a:bodyPr>
            <a:normAutofit fontScale="62500" lnSpcReduction="20000"/>
          </a:bodyPr>
          <a:lstStyle/>
          <a:p>
            <a:r>
              <a:rPr lang="fr-FR" sz="8000" dirty="0" smtClean="0">
                <a:solidFill>
                  <a:schemeClr val="tx1"/>
                </a:solidFill>
              </a:rPr>
              <a:t>Mante religieuse</a:t>
            </a:r>
            <a:endParaRPr lang="fr-FR" sz="8000" dirty="0">
              <a:solidFill>
                <a:schemeClr val="tx1"/>
              </a:solidFill>
            </a:endParaRP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7452320" y="260648"/>
            <a:ext cx="136815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-</a:t>
            </a:r>
            <a:endParaRPr lang="fr-FR" dirty="0"/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6933278" y="5877272"/>
            <a:ext cx="2103218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-</a:t>
            </a:r>
            <a:endParaRPr lang="fr-FR" dirty="0"/>
          </a:p>
        </p:txBody>
      </p:sp>
      <p:sp>
        <p:nvSpPr>
          <p:cNvPr id="8" name="Titre 1"/>
          <p:cNvSpPr txBox="1">
            <a:spLocks/>
          </p:cNvSpPr>
          <p:nvPr/>
        </p:nvSpPr>
        <p:spPr>
          <a:xfrm>
            <a:off x="467544" y="5805264"/>
            <a:ext cx="3384376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sz="6600" dirty="0" smtClean="0"/>
              <a:t>2 Actions</a:t>
            </a:r>
            <a:endParaRPr lang="fr-FR" sz="6600" dirty="0"/>
          </a:p>
        </p:txBody>
      </p:sp>
    </p:spTree>
    <p:extLst>
      <p:ext uri="{BB962C8B-B14F-4D97-AF65-F5344CB8AC3E}">
        <p14:creationId xmlns:p14="http://schemas.microsoft.com/office/powerpoint/2010/main" val="4132811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0751" y="0"/>
            <a:ext cx="9144000" cy="6858000"/>
          </a:xfrm>
          <a:prstGeom prst="rect">
            <a:avLst/>
          </a:prstGeom>
          <a:solidFill>
            <a:srgbClr val="FFC000">
              <a:alpha val="0"/>
            </a:srgbClr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C000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23528" y="332656"/>
            <a:ext cx="2304256" cy="936104"/>
          </a:xfrm>
        </p:spPr>
        <p:txBody>
          <a:bodyPr>
            <a:noAutofit/>
          </a:bodyPr>
          <a:lstStyle/>
          <a:p>
            <a:r>
              <a:rPr lang="fr-FR" sz="7200" dirty="0" smtClean="0"/>
              <a:t>A 3</a:t>
            </a:r>
            <a:endParaRPr lang="fr-FR" sz="72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907704" y="2744924"/>
            <a:ext cx="4856584" cy="1368152"/>
          </a:xfrm>
        </p:spPr>
        <p:txBody>
          <a:bodyPr>
            <a:normAutofit fontScale="62500" lnSpcReduction="20000"/>
          </a:bodyPr>
          <a:lstStyle/>
          <a:p>
            <a:r>
              <a:rPr lang="fr-FR" sz="8000" dirty="0" smtClean="0">
                <a:solidFill>
                  <a:schemeClr val="tx1"/>
                </a:solidFill>
              </a:rPr>
              <a:t>Mante religieuse</a:t>
            </a:r>
            <a:endParaRPr lang="fr-FR" sz="8000" dirty="0">
              <a:solidFill>
                <a:schemeClr val="tx1"/>
              </a:solidFill>
            </a:endParaRP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7452320" y="260648"/>
            <a:ext cx="136815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-</a:t>
            </a:r>
            <a:endParaRPr lang="fr-FR" dirty="0"/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6933278" y="5877272"/>
            <a:ext cx="2103218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-</a:t>
            </a:r>
            <a:endParaRPr lang="fr-FR" dirty="0"/>
          </a:p>
        </p:txBody>
      </p:sp>
      <p:sp>
        <p:nvSpPr>
          <p:cNvPr id="8" name="Titre 1"/>
          <p:cNvSpPr txBox="1">
            <a:spLocks/>
          </p:cNvSpPr>
          <p:nvPr/>
        </p:nvSpPr>
        <p:spPr>
          <a:xfrm>
            <a:off x="467544" y="5805264"/>
            <a:ext cx="3384376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sz="6600" dirty="0" smtClean="0"/>
              <a:t>2 Actions</a:t>
            </a:r>
            <a:endParaRPr lang="fr-FR" sz="6600" dirty="0"/>
          </a:p>
        </p:txBody>
      </p:sp>
    </p:spTree>
    <p:extLst>
      <p:ext uri="{BB962C8B-B14F-4D97-AF65-F5344CB8AC3E}">
        <p14:creationId xmlns:p14="http://schemas.microsoft.com/office/powerpoint/2010/main" val="4132811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0751" y="0"/>
            <a:ext cx="9144000" cy="6858000"/>
          </a:xfrm>
          <a:prstGeom prst="rect">
            <a:avLst/>
          </a:prstGeom>
          <a:solidFill>
            <a:srgbClr val="FFC000">
              <a:alpha val="0"/>
            </a:srgbClr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C000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23528" y="332656"/>
            <a:ext cx="2304256" cy="936104"/>
          </a:xfrm>
        </p:spPr>
        <p:txBody>
          <a:bodyPr>
            <a:noAutofit/>
          </a:bodyPr>
          <a:lstStyle/>
          <a:p>
            <a:r>
              <a:rPr lang="fr-FR" sz="7200" dirty="0" smtClean="0"/>
              <a:t>A 3</a:t>
            </a:r>
            <a:endParaRPr lang="fr-FR" sz="72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907704" y="2744924"/>
            <a:ext cx="4856584" cy="1368152"/>
          </a:xfrm>
        </p:spPr>
        <p:txBody>
          <a:bodyPr>
            <a:normAutofit fontScale="62500" lnSpcReduction="20000"/>
          </a:bodyPr>
          <a:lstStyle/>
          <a:p>
            <a:r>
              <a:rPr lang="fr-FR" sz="8000" dirty="0" smtClean="0">
                <a:solidFill>
                  <a:schemeClr val="tx1"/>
                </a:solidFill>
              </a:rPr>
              <a:t>Mante religieuse</a:t>
            </a:r>
            <a:endParaRPr lang="fr-FR" sz="8000" dirty="0">
              <a:solidFill>
                <a:schemeClr val="tx1"/>
              </a:solidFill>
            </a:endParaRP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7452320" y="260648"/>
            <a:ext cx="136815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-</a:t>
            </a:r>
            <a:endParaRPr lang="fr-FR" dirty="0"/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6933278" y="5877272"/>
            <a:ext cx="2103218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-</a:t>
            </a:r>
            <a:endParaRPr lang="fr-FR" dirty="0"/>
          </a:p>
        </p:txBody>
      </p:sp>
      <p:sp>
        <p:nvSpPr>
          <p:cNvPr id="8" name="Titre 1"/>
          <p:cNvSpPr txBox="1">
            <a:spLocks/>
          </p:cNvSpPr>
          <p:nvPr/>
        </p:nvSpPr>
        <p:spPr>
          <a:xfrm>
            <a:off x="467544" y="5805264"/>
            <a:ext cx="3384376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sz="6600" dirty="0" smtClean="0"/>
              <a:t>2 Actions</a:t>
            </a:r>
            <a:endParaRPr lang="fr-FR" sz="6600" dirty="0"/>
          </a:p>
        </p:txBody>
      </p:sp>
    </p:spTree>
    <p:extLst>
      <p:ext uri="{BB962C8B-B14F-4D97-AF65-F5344CB8AC3E}">
        <p14:creationId xmlns:p14="http://schemas.microsoft.com/office/powerpoint/2010/main" val="4132811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C000">
              <a:alpha val="0"/>
            </a:srgbClr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C000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23528" y="332656"/>
            <a:ext cx="2304256" cy="936104"/>
          </a:xfrm>
        </p:spPr>
        <p:txBody>
          <a:bodyPr>
            <a:noAutofit/>
          </a:bodyPr>
          <a:lstStyle/>
          <a:p>
            <a:r>
              <a:rPr lang="fr-FR" sz="7200" dirty="0" smtClean="0"/>
              <a:t>A 5</a:t>
            </a:r>
            <a:endParaRPr lang="fr-FR" sz="72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907704" y="2744924"/>
            <a:ext cx="4856584" cy="1368152"/>
          </a:xfrm>
        </p:spPr>
        <p:txBody>
          <a:bodyPr>
            <a:normAutofit/>
          </a:bodyPr>
          <a:lstStyle/>
          <a:p>
            <a:r>
              <a:rPr lang="fr-FR" sz="8000" dirty="0" smtClean="0">
                <a:solidFill>
                  <a:schemeClr val="tx1"/>
                </a:solidFill>
              </a:rPr>
              <a:t>Guêpe</a:t>
            </a:r>
            <a:endParaRPr lang="fr-FR" sz="8000" dirty="0">
              <a:solidFill>
                <a:schemeClr val="tx1"/>
              </a:solidFill>
            </a:endParaRP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7452320" y="260648"/>
            <a:ext cx="136815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S 0</a:t>
            </a:r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67544" y="5805264"/>
            <a:ext cx="3384376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sz="6600" dirty="0" smtClean="0"/>
              <a:t>4 Actions</a:t>
            </a:r>
            <a:endParaRPr lang="fr-FR" sz="6600" dirty="0"/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6933278" y="5877272"/>
            <a:ext cx="2103218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-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2312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0751" y="0"/>
            <a:ext cx="9144000" cy="6858000"/>
          </a:xfrm>
          <a:prstGeom prst="rect">
            <a:avLst/>
          </a:prstGeom>
          <a:solidFill>
            <a:srgbClr val="FFC000">
              <a:alpha val="0"/>
            </a:srgbClr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C000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23528" y="332656"/>
            <a:ext cx="2304256" cy="936104"/>
          </a:xfrm>
        </p:spPr>
        <p:txBody>
          <a:bodyPr>
            <a:noAutofit/>
          </a:bodyPr>
          <a:lstStyle/>
          <a:p>
            <a:r>
              <a:rPr lang="fr-FR" sz="7200" dirty="0" smtClean="0"/>
              <a:t>A 4</a:t>
            </a:r>
            <a:endParaRPr lang="fr-FR" sz="72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907704" y="2744924"/>
            <a:ext cx="4856584" cy="1368152"/>
          </a:xfrm>
        </p:spPr>
        <p:txBody>
          <a:bodyPr>
            <a:normAutofit fontScale="62500" lnSpcReduction="20000"/>
          </a:bodyPr>
          <a:lstStyle/>
          <a:p>
            <a:r>
              <a:rPr lang="fr-FR" sz="8000" dirty="0" smtClean="0">
                <a:solidFill>
                  <a:schemeClr val="tx1"/>
                </a:solidFill>
              </a:rPr>
              <a:t>Goéland </a:t>
            </a:r>
            <a:r>
              <a:rPr lang="fr-FR" sz="8000" dirty="0" err="1" smtClean="0">
                <a:solidFill>
                  <a:schemeClr val="tx1"/>
                </a:solidFill>
              </a:rPr>
              <a:t>leucophée</a:t>
            </a:r>
            <a:endParaRPr lang="fr-FR" sz="8000" dirty="0">
              <a:solidFill>
                <a:schemeClr val="tx1"/>
              </a:solidFill>
            </a:endParaRP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7452320" y="260648"/>
            <a:ext cx="136815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S </a:t>
            </a:r>
            <a:r>
              <a:rPr lang="fr-FR" dirty="0" smtClean="0"/>
              <a:t>0</a:t>
            </a:r>
            <a:endParaRPr lang="fr-FR" dirty="0"/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6933278" y="5877272"/>
            <a:ext cx="2103218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-</a:t>
            </a:r>
            <a:endParaRPr lang="fr-FR" dirty="0"/>
          </a:p>
        </p:txBody>
      </p:sp>
      <p:sp>
        <p:nvSpPr>
          <p:cNvPr id="8" name="Titre 1"/>
          <p:cNvSpPr txBox="1">
            <a:spLocks/>
          </p:cNvSpPr>
          <p:nvPr/>
        </p:nvSpPr>
        <p:spPr>
          <a:xfrm>
            <a:off x="467544" y="5805264"/>
            <a:ext cx="3384376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sz="6600" dirty="0"/>
              <a:t>3</a:t>
            </a:r>
            <a:r>
              <a:rPr lang="fr-FR" sz="6600" dirty="0" smtClean="0"/>
              <a:t> Actions</a:t>
            </a:r>
            <a:endParaRPr lang="fr-FR" sz="6600" dirty="0"/>
          </a:p>
        </p:txBody>
      </p:sp>
    </p:spTree>
    <p:extLst>
      <p:ext uri="{BB962C8B-B14F-4D97-AF65-F5344CB8AC3E}">
        <p14:creationId xmlns:p14="http://schemas.microsoft.com/office/powerpoint/2010/main" val="393810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0751" y="0"/>
            <a:ext cx="9144000" cy="6858000"/>
          </a:xfrm>
          <a:prstGeom prst="rect">
            <a:avLst/>
          </a:prstGeom>
          <a:solidFill>
            <a:srgbClr val="FFC000">
              <a:alpha val="0"/>
            </a:srgbClr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C000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23528" y="332656"/>
            <a:ext cx="2304256" cy="936104"/>
          </a:xfrm>
        </p:spPr>
        <p:txBody>
          <a:bodyPr>
            <a:noAutofit/>
          </a:bodyPr>
          <a:lstStyle/>
          <a:p>
            <a:r>
              <a:rPr lang="fr-FR" sz="7200" dirty="0" smtClean="0"/>
              <a:t>A 4</a:t>
            </a:r>
            <a:endParaRPr lang="fr-FR" sz="72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907704" y="2744924"/>
            <a:ext cx="4856584" cy="1368152"/>
          </a:xfrm>
        </p:spPr>
        <p:txBody>
          <a:bodyPr>
            <a:normAutofit fontScale="62500" lnSpcReduction="20000"/>
          </a:bodyPr>
          <a:lstStyle/>
          <a:p>
            <a:r>
              <a:rPr lang="fr-FR" sz="8000" dirty="0" smtClean="0">
                <a:solidFill>
                  <a:schemeClr val="tx1"/>
                </a:solidFill>
              </a:rPr>
              <a:t>Goéland </a:t>
            </a:r>
            <a:r>
              <a:rPr lang="fr-FR" sz="8000" dirty="0" err="1" smtClean="0">
                <a:solidFill>
                  <a:schemeClr val="tx1"/>
                </a:solidFill>
              </a:rPr>
              <a:t>leucophée</a:t>
            </a:r>
            <a:endParaRPr lang="fr-FR" sz="8000" dirty="0">
              <a:solidFill>
                <a:schemeClr val="tx1"/>
              </a:solidFill>
            </a:endParaRP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7452320" y="260648"/>
            <a:ext cx="136815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S </a:t>
            </a:r>
            <a:r>
              <a:rPr lang="fr-FR" dirty="0" smtClean="0"/>
              <a:t>0</a:t>
            </a:r>
            <a:endParaRPr lang="fr-FR" dirty="0"/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6933278" y="5877272"/>
            <a:ext cx="2103218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-</a:t>
            </a:r>
            <a:endParaRPr lang="fr-FR" dirty="0"/>
          </a:p>
        </p:txBody>
      </p:sp>
      <p:sp>
        <p:nvSpPr>
          <p:cNvPr id="8" name="Titre 1"/>
          <p:cNvSpPr txBox="1">
            <a:spLocks/>
          </p:cNvSpPr>
          <p:nvPr/>
        </p:nvSpPr>
        <p:spPr>
          <a:xfrm>
            <a:off x="467544" y="5805264"/>
            <a:ext cx="3384376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sz="6600" dirty="0"/>
              <a:t>3</a:t>
            </a:r>
            <a:r>
              <a:rPr lang="fr-FR" sz="6600" dirty="0" smtClean="0"/>
              <a:t> Actions</a:t>
            </a:r>
            <a:endParaRPr lang="fr-FR" sz="6600" dirty="0"/>
          </a:p>
        </p:txBody>
      </p:sp>
    </p:spTree>
    <p:extLst>
      <p:ext uri="{BB962C8B-B14F-4D97-AF65-F5344CB8AC3E}">
        <p14:creationId xmlns:p14="http://schemas.microsoft.com/office/powerpoint/2010/main" val="2739659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0751" y="0"/>
            <a:ext cx="9144000" cy="6858000"/>
          </a:xfrm>
          <a:prstGeom prst="rect">
            <a:avLst/>
          </a:prstGeom>
          <a:solidFill>
            <a:srgbClr val="FFC000">
              <a:alpha val="0"/>
            </a:srgbClr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C000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23528" y="332656"/>
            <a:ext cx="2304256" cy="936104"/>
          </a:xfrm>
        </p:spPr>
        <p:txBody>
          <a:bodyPr>
            <a:noAutofit/>
          </a:bodyPr>
          <a:lstStyle/>
          <a:p>
            <a:r>
              <a:rPr lang="fr-FR" sz="7200" dirty="0" smtClean="0"/>
              <a:t>A 4</a:t>
            </a:r>
            <a:endParaRPr lang="fr-FR" sz="72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907704" y="2744924"/>
            <a:ext cx="4856584" cy="1368152"/>
          </a:xfrm>
        </p:spPr>
        <p:txBody>
          <a:bodyPr>
            <a:normAutofit fontScale="62500" lnSpcReduction="20000"/>
          </a:bodyPr>
          <a:lstStyle/>
          <a:p>
            <a:r>
              <a:rPr lang="fr-FR" sz="8000" dirty="0" smtClean="0">
                <a:solidFill>
                  <a:schemeClr val="tx1"/>
                </a:solidFill>
              </a:rPr>
              <a:t>Goéland </a:t>
            </a:r>
            <a:r>
              <a:rPr lang="fr-FR" sz="8000" dirty="0" err="1" smtClean="0">
                <a:solidFill>
                  <a:schemeClr val="tx1"/>
                </a:solidFill>
              </a:rPr>
              <a:t>leucophée</a:t>
            </a:r>
            <a:endParaRPr lang="fr-FR" sz="8000" dirty="0">
              <a:solidFill>
                <a:schemeClr val="tx1"/>
              </a:solidFill>
            </a:endParaRP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7452320" y="260648"/>
            <a:ext cx="136815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S </a:t>
            </a:r>
            <a:r>
              <a:rPr lang="fr-FR" dirty="0" smtClean="0"/>
              <a:t>0</a:t>
            </a:r>
            <a:endParaRPr lang="fr-FR" dirty="0"/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6933278" y="5877272"/>
            <a:ext cx="2103218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-</a:t>
            </a:r>
            <a:endParaRPr lang="fr-FR" dirty="0"/>
          </a:p>
        </p:txBody>
      </p:sp>
      <p:sp>
        <p:nvSpPr>
          <p:cNvPr id="8" name="Titre 1"/>
          <p:cNvSpPr txBox="1">
            <a:spLocks/>
          </p:cNvSpPr>
          <p:nvPr/>
        </p:nvSpPr>
        <p:spPr>
          <a:xfrm>
            <a:off x="467544" y="5805264"/>
            <a:ext cx="3384376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sz="6600" dirty="0"/>
              <a:t>3</a:t>
            </a:r>
            <a:r>
              <a:rPr lang="fr-FR" sz="6600" dirty="0" smtClean="0"/>
              <a:t> Actions</a:t>
            </a:r>
            <a:endParaRPr lang="fr-FR" sz="6600" dirty="0"/>
          </a:p>
        </p:txBody>
      </p:sp>
    </p:spTree>
    <p:extLst>
      <p:ext uri="{BB962C8B-B14F-4D97-AF65-F5344CB8AC3E}">
        <p14:creationId xmlns:p14="http://schemas.microsoft.com/office/powerpoint/2010/main" val="2739659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0751" y="0"/>
            <a:ext cx="9144000" cy="6858000"/>
          </a:xfrm>
          <a:prstGeom prst="rect">
            <a:avLst/>
          </a:prstGeom>
          <a:solidFill>
            <a:srgbClr val="FFC000">
              <a:alpha val="0"/>
            </a:srgbClr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C000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23528" y="332656"/>
            <a:ext cx="2304256" cy="936104"/>
          </a:xfrm>
        </p:spPr>
        <p:txBody>
          <a:bodyPr>
            <a:noAutofit/>
          </a:bodyPr>
          <a:lstStyle/>
          <a:p>
            <a:r>
              <a:rPr lang="fr-FR" sz="7200" dirty="0" smtClean="0"/>
              <a:t>A 4</a:t>
            </a:r>
            <a:endParaRPr lang="fr-FR" sz="72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907704" y="2744924"/>
            <a:ext cx="4856584" cy="1368152"/>
          </a:xfrm>
        </p:spPr>
        <p:txBody>
          <a:bodyPr>
            <a:normAutofit fontScale="62500" lnSpcReduction="20000"/>
          </a:bodyPr>
          <a:lstStyle/>
          <a:p>
            <a:r>
              <a:rPr lang="fr-FR" sz="8000" dirty="0" smtClean="0">
                <a:solidFill>
                  <a:schemeClr val="tx1"/>
                </a:solidFill>
              </a:rPr>
              <a:t>Goéland </a:t>
            </a:r>
            <a:r>
              <a:rPr lang="fr-FR" sz="8000" dirty="0" err="1" smtClean="0">
                <a:solidFill>
                  <a:schemeClr val="tx1"/>
                </a:solidFill>
              </a:rPr>
              <a:t>leucophée</a:t>
            </a:r>
            <a:endParaRPr lang="fr-FR" sz="8000" dirty="0">
              <a:solidFill>
                <a:schemeClr val="tx1"/>
              </a:solidFill>
            </a:endParaRP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7452320" y="260648"/>
            <a:ext cx="136815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S </a:t>
            </a:r>
            <a:r>
              <a:rPr lang="fr-FR" dirty="0" smtClean="0"/>
              <a:t>0</a:t>
            </a:r>
            <a:endParaRPr lang="fr-FR" dirty="0"/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6933278" y="5877272"/>
            <a:ext cx="2103218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-</a:t>
            </a:r>
            <a:endParaRPr lang="fr-FR" dirty="0"/>
          </a:p>
        </p:txBody>
      </p:sp>
      <p:sp>
        <p:nvSpPr>
          <p:cNvPr id="8" name="Titre 1"/>
          <p:cNvSpPr txBox="1">
            <a:spLocks/>
          </p:cNvSpPr>
          <p:nvPr/>
        </p:nvSpPr>
        <p:spPr>
          <a:xfrm>
            <a:off x="467544" y="5805264"/>
            <a:ext cx="3384376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sz="6600" dirty="0"/>
              <a:t>3</a:t>
            </a:r>
            <a:r>
              <a:rPr lang="fr-FR" sz="6600" dirty="0" smtClean="0"/>
              <a:t> Actions</a:t>
            </a:r>
            <a:endParaRPr lang="fr-FR" sz="6600" dirty="0"/>
          </a:p>
        </p:txBody>
      </p:sp>
    </p:spTree>
    <p:extLst>
      <p:ext uri="{BB962C8B-B14F-4D97-AF65-F5344CB8AC3E}">
        <p14:creationId xmlns:p14="http://schemas.microsoft.com/office/powerpoint/2010/main" val="2739659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C000">
              <a:alpha val="0"/>
            </a:srgbClr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C000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23528" y="332656"/>
            <a:ext cx="2304256" cy="936104"/>
          </a:xfrm>
        </p:spPr>
        <p:txBody>
          <a:bodyPr>
            <a:noAutofit/>
          </a:bodyPr>
          <a:lstStyle/>
          <a:p>
            <a:r>
              <a:rPr lang="fr-FR" sz="7200" dirty="0" smtClean="0"/>
              <a:t>At 2</a:t>
            </a:r>
            <a:endParaRPr lang="fr-FR" sz="72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907704" y="2744924"/>
            <a:ext cx="4856584" cy="1368152"/>
          </a:xfrm>
        </p:spPr>
        <p:txBody>
          <a:bodyPr>
            <a:normAutofit fontScale="62500" lnSpcReduction="20000"/>
          </a:bodyPr>
          <a:lstStyle/>
          <a:p>
            <a:r>
              <a:rPr lang="fr-FR" sz="8000" dirty="0" smtClean="0">
                <a:solidFill>
                  <a:schemeClr val="tx1"/>
                </a:solidFill>
              </a:rPr>
              <a:t>Coussin de belle-mère</a:t>
            </a:r>
            <a:endParaRPr lang="fr-FR" sz="8000" dirty="0">
              <a:solidFill>
                <a:schemeClr val="tx1"/>
              </a:solidFill>
            </a:endParaRP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7452320" y="260648"/>
            <a:ext cx="136815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S </a:t>
            </a:r>
            <a:r>
              <a:rPr lang="fr-FR" dirty="0" smtClean="0"/>
              <a:t>0</a:t>
            </a:r>
            <a:endParaRPr lang="fr-FR" dirty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67544" y="5805264"/>
            <a:ext cx="4104456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1 Action</a:t>
            </a:r>
            <a:endParaRPr lang="fr-FR" dirty="0"/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7092280" y="5877272"/>
            <a:ext cx="1944216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-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33979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C000">
              <a:alpha val="0"/>
            </a:srgbClr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C000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23528" y="332656"/>
            <a:ext cx="2304256" cy="936104"/>
          </a:xfrm>
        </p:spPr>
        <p:txBody>
          <a:bodyPr>
            <a:noAutofit/>
          </a:bodyPr>
          <a:lstStyle/>
          <a:p>
            <a:r>
              <a:rPr lang="fr-FR" sz="7200" dirty="0" smtClean="0"/>
              <a:t>At 2</a:t>
            </a:r>
            <a:endParaRPr lang="fr-FR" sz="72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907704" y="2744924"/>
            <a:ext cx="4856584" cy="1368152"/>
          </a:xfrm>
        </p:spPr>
        <p:txBody>
          <a:bodyPr>
            <a:normAutofit fontScale="62500" lnSpcReduction="20000"/>
          </a:bodyPr>
          <a:lstStyle/>
          <a:p>
            <a:r>
              <a:rPr lang="fr-FR" sz="8000" dirty="0" smtClean="0">
                <a:solidFill>
                  <a:schemeClr val="tx1"/>
                </a:solidFill>
              </a:rPr>
              <a:t>Coussin de belle-mère</a:t>
            </a:r>
            <a:endParaRPr lang="fr-FR" sz="8000" dirty="0">
              <a:solidFill>
                <a:schemeClr val="tx1"/>
              </a:solidFill>
            </a:endParaRP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7452320" y="260648"/>
            <a:ext cx="136815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S </a:t>
            </a:r>
            <a:r>
              <a:rPr lang="fr-FR" dirty="0" smtClean="0"/>
              <a:t>0</a:t>
            </a:r>
            <a:endParaRPr lang="fr-FR" dirty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67544" y="5805264"/>
            <a:ext cx="4104456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1 Action</a:t>
            </a:r>
            <a:endParaRPr lang="fr-FR" dirty="0"/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7092280" y="5877272"/>
            <a:ext cx="1944216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-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9428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C000">
              <a:alpha val="0"/>
            </a:srgbClr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C000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23528" y="332656"/>
            <a:ext cx="2304256" cy="936104"/>
          </a:xfrm>
        </p:spPr>
        <p:txBody>
          <a:bodyPr>
            <a:noAutofit/>
          </a:bodyPr>
          <a:lstStyle/>
          <a:p>
            <a:r>
              <a:rPr lang="fr-FR" sz="7200" dirty="0" smtClean="0"/>
              <a:t>At 2</a:t>
            </a:r>
            <a:endParaRPr lang="fr-FR" sz="72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907704" y="2744924"/>
            <a:ext cx="4856584" cy="1368152"/>
          </a:xfrm>
        </p:spPr>
        <p:txBody>
          <a:bodyPr>
            <a:normAutofit fontScale="62500" lnSpcReduction="20000"/>
          </a:bodyPr>
          <a:lstStyle/>
          <a:p>
            <a:r>
              <a:rPr lang="fr-FR" sz="8000" dirty="0" smtClean="0">
                <a:solidFill>
                  <a:schemeClr val="tx1"/>
                </a:solidFill>
              </a:rPr>
              <a:t>Coussin de belle-mère</a:t>
            </a:r>
            <a:endParaRPr lang="fr-FR" sz="8000" dirty="0">
              <a:solidFill>
                <a:schemeClr val="tx1"/>
              </a:solidFill>
            </a:endParaRP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7452320" y="260648"/>
            <a:ext cx="136815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S </a:t>
            </a:r>
            <a:r>
              <a:rPr lang="fr-FR" dirty="0" smtClean="0"/>
              <a:t>0</a:t>
            </a:r>
            <a:endParaRPr lang="fr-FR" dirty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67544" y="5805264"/>
            <a:ext cx="4104456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1 Action</a:t>
            </a:r>
            <a:endParaRPr lang="fr-FR" dirty="0"/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7092280" y="5877272"/>
            <a:ext cx="1944216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-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9428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C000">
              <a:alpha val="0"/>
            </a:srgbClr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C000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23528" y="332656"/>
            <a:ext cx="2304256" cy="936104"/>
          </a:xfrm>
        </p:spPr>
        <p:txBody>
          <a:bodyPr>
            <a:noAutofit/>
          </a:bodyPr>
          <a:lstStyle/>
          <a:p>
            <a:r>
              <a:rPr lang="fr-FR" sz="7200" dirty="0" smtClean="0"/>
              <a:t>At 2</a:t>
            </a:r>
            <a:endParaRPr lang="fr-FR" sz="72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907704" y="2744924"/>
            <a:ext cx="4856584" cy="1368152"/>
          </a:xfrm>
        </p:spPr>
        <p:txBody>
          <a:bodyPr>
            <a:normAutofit fontScale="62500" lnSpcReduction="20000"/>
          </a:bodyPr>
          <a:lstStyle/>
          <a:p>
            <a:r>
              <a:rPr lang="fr-FR" sz="8000" dirty="0" smtClean="0">
                <a:solidFill>
                  <a:schemeClr val="tx1"/>
                </a:solidFill>
              </a:rPr>
              <a:t>Coussin de belle-mère</a:t>
            </a:r>
            <a:endParaRPr lang="fr-FR" sz="8000" dirty="0">
              <a:solidFill>
                <a:schemeClr val="tx1"/>
              </a:solidFill>
            </a:endParaRP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7452320" y="260648"/>
            <a:ext cx="136815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S </a:t>
            </a:r>
            <a:r>
              <a:rPr lang="fr-FR" dirty="0" smtClean="0"/>
              <a:t>0</a:t>
            </a:r>
            <a:endParaRPr lang="fr-FR" dirty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67544" y="5805264"/>
            <a:ext cx="4104456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1 Action</a:t>
            </a:r>
            <a:endParaRPr lang="fr-FR" dirty="0"/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7092280" y="5877272"/>
            <a:ext cx="1944216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-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9428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C000">
              <a:alpha val="0"/>
            </a:srgbClr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C000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23528" y="332656"/>
            <a:ext cx="2304256" cy="936104"/>
          </a:xfrm>
        </p:spPr>
        <p:txBody>
          <a:bodyPr>
            <a:noAutofit/>
          </a:bodyPr>
          <a:lstStyle/>
          <a:p>
            <a:r>
              <a:rPr lang="fr-FR" sz="7200" dirty="0" smtClean="0"/>
              <a:t>At 3</a:t>
            </a:r>
            <a:endParaRPr lang="fr-FR" sz="72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907704" y="2744924"/>
            <a:ext cx="4856584" cy="1368152"/>
          </a:xfrm>
        </p:spPr>
        <p:txBody>
          <a:bodyPr>
            <a:normAutofit/>
          </a:bodyPr>
          <a:lstStyle/>
          <a:p>
            <a:r>
              <a:rPr lang="fr-FR" sz="8000" dirty="0" smtClean="0">
                <a:solidFill>
                  <a:schemeClr val="tx1"/>
                </a:solidFill>
              </a:rPr>
              <a:t>Criquet</a:t>
            </a:r>
            <a:endParaRPr lang="fr-FR" sz="8000" dirty="0">
              <a:solidFill>
                <a:schemeClr val="tx1"/>
              </a:solidFill>
            </a:endParaRP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7452320" y="260648"/>
            <a:ext cx="136815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S </a:t>
            </a:r>
            <a:r>
              <a:rPr lang="fr-FR" dirty="0" smtClean="0"/>
              <a:t>0</a:t>
            </a:r>
            <a:endParaRPr lang="fr-FR" dirty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67544" y="5805264"/>
            <a:ext cx="2103218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err="1"/>
              <a:t>Niv</a:t>
            </a:r>
            <a:r>
              <a:rPr lang="fr-FR" dirty="0"/>
              <a:t> </a:t>
            </a:r>
            <a:r>
              <a:rPr lang="fr-FR" dirty="0" smtClean="0"/>
              <a:t>2</a:t>
            </a:r>
            <a:endParaRPr lang="fr-FR" dirty="0"/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7092280" y="5877272"/>
            <a:ext cx="1944216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-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3911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C000">
              <a:alpha val="0"/>
            </a:srgbClr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C000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23528" y="332656"/>
            <a:ext cx="2304256" cy="936104"/>
          </a:xfrm>
        </p:spPr>
        <p:txBody>
          <a:bodyPr>
            <a:noAutofit/>
          </a:bodyPr>
          <a:lstStyle/>
          <a:p>
            <a:r>
              <a:rPr lang="fr-FR" sz="7200" dirty="0" smtClean="0"/>
              <a:t>At 3</a:t>
            </a:r>
            <a:endParaRPr lang="fr-FR" sz="72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907704" y="2744924"/>
            <a:ext cx="4856584" cy="1368152"/>
          </a:xfrm>
        </p:spPr>
        <p:txBody>
          <a:bodyPr>
            <a:normAutofit/>
          </a:bodyPr>
          <a:lstStyle/>
          <a:p>
            <a:r>
              <a:rPr lang="fr-FR" sz="8000" dirty="0" smtClean="0">
                <a:solidFill>
                  <a:schemeClr val="tx1"/>
                </a:solidFill>
              </a:rPr>
              <a:t>Criquet</a:t>
            </a:r>
            <a:endParaRPr lang="fr-FR" sz="8000" dirty="0">
              <a:solidFill>
                <a:schemeClr val="tx1"/>
              </a:solidFill>
            </a:endParaRP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7452320" y="260648"/>
            <a:ext cx="136815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S </a:t>
            </a:r>
            <a:r>
              <a:rPr lang="fr-FR" dirty="0" smtClean="0"/>
              <a:t>0</a:t>
            </a:r>
            <a:endParaRPr lang="fr-FR" dirty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67544" y="5805264"/>
            <a:ext cx="2103218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err="1"/>
              <a:t>Niv</a:t>
            </a:r>
            <a:r>
              <a:rPr lang="fr-FR" dirty="0"/>
              <a:t> </a:t>
            </a:r>
            <a:r>
              <a:rPr lang="fr-FR" dirty="0" smtClean="0"/>
              <a:t>2</a:t>
            </a:r>
            <a:endParaRPr lang="fr-FR" dirty="0"/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7092280" y="5877272"/>
            <a:ext cx="1944216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-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80748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C000">
              <a:alpha val="0"/>
            </a:srgbClr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C000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23528" y="332656"/>
            <a:ext cx="2304256" cy="936104"/>
          </a:xfrm>
        </p:spPr>
        <p:txBody>
          <a:bodyPr>
            <a:noAutofit/>
          </a:bodyPr>
          <a:lstStyle/>
          <a:p>
            <a:r>
              <a:rPr lang="fr-FR" sz="7200" dirty="0" smtClean="0"/>
              <a:t>A 5</a:t>
            </a:r>
            <a:endParaRPr lang="fr-FR" sz="72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907704" y="2744924"/>
            <a:ext cx="4856584" cy="1368152"/>
          </a:xfrm>
        </p:spPr>
        <p:txBody>
          <a:bodyPr>
            <a:normAutofit/>
          </a:bodyPr>
          <a:lstStyle/>
          <a:p>
            <a:r>
              <a:rPr lang="fr-FR" sz="8000" dirty="0" smtClean="0">
                <a:solidFill>
                  <a:schemeClr val="tx1"/>
                </a:solidFill>
              </a:rPr>
              <a:t>Guêpe</a:t>
            </a:r>
            <a:endParaRPr lang="fr-FR" sz="8000" dirty="0">
              <a:solidFill>
                <a:schemeClr val="tx1"/>
              </a:solidFill>
            </a:endParaRP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7452320" y="260648"/>
            <a:ext cx="136815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S 0</a:t>
            </a:r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67544" y="5805264"/>
            <a:ext cx="3384376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sz="6600" dirty="0" smtClean="0"/>
              <a:t>4 Actions</a:t>
            </a:r>
            <a:endParaRPr lang="fr-FR" sz="6600" dirty="0"/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6933278" y="5877272"/>
            <a:ext cx="2103218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-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2312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C000">
              <a:alpha val="0"/>
            </a:srgbClr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C000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23528" y="332656"/>
            <a:ext cx="2304256" cy="936104"/>
          </a:xfrm>
        </p:spPr>
        <p:txBody>
          <a:bodyPr>
            <a:noAutofit/>
          </a:bodyPr>
          <a:lstStyle/>
          <a:p>
            <a:r>
              <a:rPr lang="fr-FR" sz="7200" dirty="0" smtClean="0"/>
              <a:t>At 3</a:t>
            </a:r>
            <a:endParaRPr lang="fr-FR" sz="72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907704" y="2744924"/>
            <a:ext cx="4856584" cy="1368152"/>
          </a:xfrm>
        </p:spPr>
        <p:txBody>
          <a:bodyPr>
            <a:normAutofit/>
          </a:bodyPr>
          <a:lstStyle/>
          <a:p>
            <a:r>
              <a:rPr lang="fr-FR" sz="8000" dirty="0" smtClean="0">
                <a:solidFill>
                  <a:schemeClr val="tx1"/>
                </a:solidFill>
              </a:rPr>
              <a:t>Criquet</a:t>
            </a:r>
            <a:endParaRPr lang="fr-FR" sz="8000" dirty="0">
              <a:solidFill>
                <a:schemeClr val="tx1"/>
              </a:solidFill>
            </a:endParaRP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7452320" y="260648"/>
            <a:ext cx="136815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S </a:t>
            </a:r>
            <a:r>
              <a:rPr lang="fr-FR" dirty="0" smtClean="0"/>
              <a:t>0</a:t>
            </a:r>
            <a:endParaRPr lang="fr-FR" dirty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67544" y="5805264"/>
            <a:ext cx="4536504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2 Actions</a:t>
            </a:r>
            <a:endParaRPr lang="fr-FR" dirty="0"/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7092280" y="5877272"/>
            <a:ext cx="1944216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-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80748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C000">
              <a:alpha val="0"/>
            </a:srgbClr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C000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23528" y="332656"/>
            <a:ext cx="2304256" cy="936104"/>
          </a:xfrm>
        </p:spPr>
        <p:txBody>
          <a:bodyPr>
            <a:noAutofit/>
          </a:bodyPr>
          <a:lstStyle/>
          <a:p>
            <a:r>
              <a:rPr lang="fr-FR" sz="7200" dirty="0" smtClean="0"/>
              <a:t>At 3</a:t>
            </a:r>
            <a:endParaRPr lang="fr-FR" sz="72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907704" y="2744924"/>
            <a:ext cx="4856584" cy="1368152"/>
          </a:xfrm>
        </p:spPr>
        <p:txBody>
          <a:bodyPr>
            <a:normAutofit/>
          </a:bodyPr>
          <a:lstStyle/>
          <a:p>
            <a:r>
              <a:rPr lang="fr-FR" sz="8000" dirty="0" smtClean="0">
                <a:solidFill>
                  <a:schemeClr val="tx1"/>
                </a:solidFill>
              </a:rPr>
              <a:t>Criquet</a:t>
            </a:r>
            <a:endParaRPr lang="fr-FR" sz="8000" dirty="0">
              <a:solidFill>
                <a:schemeClr val="tx1"/>
              </a:solidFill>
            </a:endParaRP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7452320" y="260648"/>
            <a:ext cx="136815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S </a:t>
            </a:r>
            <a:r>
              <a:rPr lang="fr-FR" dirty="0" smtClean="0"/>
              <a:t>0</a:t>
            </a:r>
            <a:endParaRPr lang="fr-FR" dirty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67544" y="5805264"/>
            <a:ext cx="4536504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2 Actions</a:t>
            </a:r>
            <a:endParaRPr lang="fr-FR" dirty="0"/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7092280" y="5877272"/>
            <a:ext cx="1944216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-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920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C000">
              <a:alpha val="0"/>
            </a:srgbClr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C000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23528" y="332656"/>
            <a:ext cx="2304256" cy="936104"/>
          </a:xfrm>
        </p:spPr>
        <p:txBody>
          <a:bodyPr>
            <a:noAutofit/>
          </a:bodyPr>
          <a:lstStyle/>
          <a:p>
            <a:r>
              <a:rPr lang="fr-FR" sz="7200" dirty="0" smtClean="0"/>
              <a:t>At 3</a:t>
            </a:r>
            <a:endParaRPr lang="fr-FR" sz="72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907704" y="2744924"/>
            <a:ext cx="4856584" cy="1368152"/>
          </a:xfrm>
        </p:spPr>
        <p:txBody>
          <a:bodyPr>
            <a:normAutofit/>
          </a:bodyPr>
          <a:lstStyle/>
          <a:p>
            <a:r>
              <a:rPr lang="fr-FR" sz="8000" dirty="0" smtClean="0">
                <a:solidFill>
                  <a:schemeClr val="tx1"/>
                </a:solidFill>
              </a:rPr>
              <a:t>Criquet</a:t>
            </a:r>
            <a:endParaRPr lang="fr-FR" sz="8000" dirty="0">
              <a:solidFill>
                <a:schemeClr val="tx1"/>
              </a:solidFill>
            </a:endParaRP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7452320" y="260648"/>
            <a:ext cx="136815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S </a:t>
            </a:r>
            <a:r>
              <a:rPr lang="fr-FR" dirty="0" smtClean="0"/>
              <a:t>0</a:t>
            </a:r>
            <a:endParaRPr lang="fr-FR" dirty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67544" y="5805264"/>
            <a:ext cx="4536504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2 Actions</a:t>
            </a:r>
            <a:endParaRPr lang="fr-FR" dirty="0"/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7092280" y="5877272"/>
            <a:ext cx="1944216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-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920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C000">
              <a:alpha val="0"/>
            </a:srgbClr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C000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23528" y="332656"/>
            <a:ext cx="2304256" cy="936104"/>
          </a:xfrm>
        </p:spPr>
        <p:txBody>
          <a:bodyPr>
            <a:noAutofit/>
          </a:bodyPr>
          <a:lstStyle/>
          <a:p>
            <a:r>
              <a:rPr lang="fr-FR" sz="7200" dirty="0" smtClean="0"/>
              <a:t>At 3</a:t>
            </a:r>
            <a:endParaRPr lang="fr-FR" sz="72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907704" y="2744924"/>
            <a:ext cx="4856584" cy="1368152"/>
          </a:xfrm>
        </p:spPr>
        <p:txBody>
          <a:bodyPr>
            <a:normAutofit/>
          </a:bodyPr>
          <a:lstStyle/>
          <a:p>
            <a:r>
              <a:rPr lang="fr-FR" sz="8000" dirty="0" smtClean="0">
                <a:solidFill>
                  <a:schemeClr val="tx1"/>
                </a:solidFill>
              </a:rPr>
              <a:t>Criquet</a:t>
            </a:r>
            <a:endParaRPr lang="fr-FR" sz="8000" dirty="0">
              <a:solidFill>
                <a:schemeClr val="tx1"/>
              </a:solidFill>
            </a:endParaRP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7452320" y="260648"/>
            <a:ext cx="136815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S </a:t>
            </a:r>
            <a:r>
              <a:rPr lang="fr-FR" dirty="0" smtClean="0"/>
              <a:t>0</a:t>
            </a:r>
            <a:endParaRPr lang="fr-FR" dirty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67544" y="5805264"/>
            <a:ext cx="4536504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2 Actions</a:t>
            </a:r>
            <a:endParaRPr lang="fr-FR" dirty="0"/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7092280" y="5877272"/>
            <a:ext cx="1944216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-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920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C000">
              <a:alpha val="0"/>
            </a:srgbClr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C000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23528" y="332656"/>
            <a:ext cx="2304256" cy="936104"/>
          </a:xfrm>
        </p:spPr>
        <p:txBody>
          <a:bodyPr>
            <a:noAutofit/>
          </a:bodyPr>
          <a:lstStyle/>
          <a:p>
            <a:r>
              <a:rPr lang="fr-FR" sz="7200" dirty="0" smtClean="0"/>
              <a:t>At 4</a:t>
            </a:r>
            <a:endParaRPr lang="fr-FR" sz="72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907704" y="2744924"/>
            <a:ext cx="4856584" cy="1368152"/>
          </a:xfrm>
        </p:spPr>
        <p:txBody>
          <a:bodyPr>
            <a:normAutofit fontScale="62500" lnSpcReduction="20000"/>
          </a:bodyPr>
          <a:lstStyle/>
          <a:p>
            <a:r>
              <a:rPr lang="fr-FR" sz="8000" dirty="0" smtClean="0">
                <a:solidFill>
                  <a:schemeClr val="tx1"/>
                </a:solidFill>
              </a:rPr>
              <a:t>Criquet égyptien</a:t>
            </a:r>
            <a:endParaRPr lang="fr-FR" sz="8000" dirty="0">
              <a:solidFill>
                <a:schemeClr val="tx1"/>
              </a:solidFill>
            </a:endParaRP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7452320" y="260648"/>
            <a:ext cx="136815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S </a:t>
            </a:r>
            <a:r>
              <a:rPr lang="fr-FR" dirty="0" smtClean="0"/>
              <a:t>0</a:t>
            </a:r>
            <a:endParaRPr lang="fr-FR" dirty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67544" y="5805264"/>
            <a:ext cx="3456384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sz="6600" dirty="0" smtClean="0"/>
              <a:t>3 Actions</a:t>
            </a:r>
            <a:endParaRPr lang="fr-FR" sz="6600" dirty="0"/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7092280" y="5877272"/>
            <a:ext cx="1944216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-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3911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C000">
              <a:alpha val="0"/>
            </a:srgbClr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C000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23528" y="332656"/>
            <a:ext cx="2304256" cy="936104"/>
          </a:xfrm>
        </p:spPr>
        <p:txBody>
          <a:bodyPr>
            <a:noAutofit/>
          </a:bodyPr>
          <a:lstStyle/>
          <a:p>
            <a:r>
              <a:rPr lang="fr-FR" sz="7200" dirty="0" smtClean="0"/>
              <a:t>At 4</a:t>
            </a:r>
            <a:endParaRPr lang="fr-FR" sz="72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907704" y="2744924"/>
            <a:ext cx="4856584" cy="1368152"/>
          </a:xfrm>
        </p:spPr>
        <p:txBody>
          <a:bodyPr>
            <a:normAutofit fontScale="62500" lnSpcReduction="20000"/>
          </a:bodyPr>
          <a:lstStyle/>
          <a:p>
            <a:r>
              <a:rPr lang="fr-FR" sz="8000" dirty="0" smtClean="0">
                <a:solidFill>
                  <a:schemeClr val="tx1"/>
                </a:solidFill>
              </a:rPr>
              <a:t>Criquet égyptien</a:t>
            </a:r>
            <a:endParaRPr lang="fr-FR" sz="8000" dirty="0">
              <a:solidFill>
                <a:schemeClr val="tx1"/>
              </a:solidFill>
            </a:endParaRP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7452320" y="260648"/>
            <a:ext cx="136815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S </a:t>
            </a:r>
            <a:r>
              <a:rPr lang="fr-FR" dirty="0" smtClean="0"/>
              <a:t>0</a:t>
            </a:r>
            <a:endParaRPr lang="fr-FR" dirty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67544" y="5805264"/>
            <a:ext cx="3456384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sz="6600" dirty="0" smtClean="0"/>
              <a:t>3 Actions</a:t>
            </a:r>
            <a:endParaRPr lang="fr-FR" sz="6600" dirty="0"/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7092280" y="5877272"/>
            <a:ext cx="1944216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-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40576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C000">
              <a:alpha val="0"/>
            </a:srgbClr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C000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23528" y="332656"/>
            <a:ext cx="2304256" cy="936104"/>
          </a:xfrm>
        </p:spPr>
        <p:txBody>
          <a:bodyPr>
            <a:noAutofit/>
          </a:bodyPr>
          <a:lstStyle/>
          <a:p>
            <a:r>
              <a:rPr lang="fr-FR" sz="7200" dirty="0" smtClean="0"/>
              <a:t>-</a:t>
            </a:r>
            <a:endParaRPr lang="fr-FR" sz="72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907704" y="2744924"/>
            <a:ext cx="4856584" cy="1368152"/>
          </a:xfrm>
        </p:spPr>
        <p:txBody>
          <a:bodyPr>
            <a:normAutofit/>
          </a:bodyPr>
          <a:lstStyle/>
          <a:p>
            <a:r>
              <a:rPr lang="fr-FR" sz="8000" dirty="0" smtClean="0">
                <a:solidFill>
                  <a:schemeClr val="tx1"/>
                </a:solidFill>
              </a:rPr>
              <a:t>Cigale</a:t>
            </a:r>
            <a:endParaRPr lang="fr-FR" sz="8000" dirty="0">
              <a:solidFill>
                <a:schemeClr val="tx1"/>
              </a:solidFill>
            </a:endParaRP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7452320" y="260648"/>
            <a:ext cx="136815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endParaRPr lang="fr-FR" dirty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67544" y="5805264"/>
            <a:ext cx="3384376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sz="6600" dirty="0" smtClean="0"/>
              <a:t>4 Actions</a:t>
            </a:r>
            <a:endParaRPr lang="fr-FR" sz="6600" dirty="0"/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5076056" y="4905164"/>
            <a:ext cx="4464496" cy="1800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sz="5400" dirty="0" smtClean="0"/>
              <a:t>-</a:t>
            </a:r>
            <a:r>
              <a:rPr lang="fr-FR" sz="5400" dirty="0"/>
              <a:t>3</a:t>
            </a:r>
            <a:r>
              <a:rPr lang="fr-FR" sz="5400" dirty="0" smtClean="0"/>
              <a:t> Actions</a:t>
            </a:r>
            <a:endParaRPr lang="fr-FR" sz="5400" dirty="0"/>
          </a:p>
        </p:txBody>
      </p:sp>
      <p:sp>
        <p:nvSpPr>
          <p:cNvPr id="8" name="Titre 1"/>
          <p:cNvSpPr txBox="1">
            <a:spLocks/>
          </p:cNvSpPr>
          <p:nvPr/>
        </p:nvSpPr>
        <p:spPr>
          <a:xfrm>
            <a:off x="7604720" y="413048"/>
            <a:ext cx="136815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-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67465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C000">
              <a:alpha val="0"/>
            </a:srgbClr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C000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23528" y="332656"/>
            <a:ext cx="2304256" cy="936104"/>
          </a:xfrm>
        </p:spPr>
        <p:txBody>
          <a:bodyPr>
            <a:noAutofit/>
          </a:bodyPr>
          <a:lstStyle/>
          <a:p>
            <a:r>
              <a:rPr lang="fr-FR" sz="7200" dirty="0" smtClean="0"/>
              <a:t>-</a:t>
            </a:r>
            <a:endParaRPr lang="fr-FR" sz="72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907704" y="2744924"/>
            <a:ext cx="4856584" cy="1368152"/>
          </a:xfrm>
        </p:spPr>
        <p:txBody>
          <a:bodyPr>
            <a:normAutofit/>
          </a:bodyPr>
          <a:lstStyle/>
          <a:p>
            <a:r>
              <a:rPr lang="fr-FR" sz="8000" dirty="0" smtClean="0">
                <a:solidFill>
                  <a:schemeClr val="tx1"/>
                </a:solidFill>
              </a:rPr>
              <a:t>Cigale</a:t>
            </a:r>
            <a:endParaRPr lang="fr-FR" sz="8000" dirty="0">
              <a:solidFill>
                <a:schemeClr val="tx1"/>
              </a:solidFill>
            </a:endParaRP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7452320" y="260648"/>
            <a:ext cx="136815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endParaRPr lang="fr-FR" dirty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67544" y="5805264"/>
            <a:ext cx="3384376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sz="6600" dirty="0" smtClean="0"/>
              <a:t>4 Actions</a:t>
            </a:r>
            <a:endParaRPr lang="fr-FR" sz="6600" dirty="0"/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5076056" y="4905164"/>
            <a:ext cx="4464496" cy="1800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sz="5400" dirty="0" smtClean="0"/>
              <a:t>-</a:t>
            </a:r>
            <a:r>
              <a:rPr lang="fr-FR" sz="5400" dirty="0"/>
              <a:t>3</a:t>
            </a:r>
            <a:r>
              <a:rPr lang="fr-FR" sz="5400" dirty="0" smtClean="0"/>
              <a:t> Actions</a:t>
            </a:r>
            <a:endParaRPr lang="fr-FR" sz="5400" dirty="0"/>
          </a:p>
        </p:txBody>
      </p:sp>
      <p:sp>
        <p:nvSpPr>
          <p:cNvPr id="8" name="Titre 1"/>
          <p:cNvSpPr txBox="1">
            <a:spLocks/>
          </p:cNvSpPr>
          <p:nvPr/>
        </p:nvSpPr>
        <p:spPr>
          <a:xfrm>
            <a:off x="7604720" y="413048"/>
            <a:ext cx="136815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-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71537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C000">
              <a:alpha val="0"/>
            </a:srgbClr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C000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23528" y="332656"/>
            <a:ext cx="2304256" cy="936104"/>
          </a:xfrm>
        </p:spPr>
        <p:txBody>
          <a:bodyPr>
            <a:noAutofit/>
          </a:bodyPr>
          <a:lstStyle/>
          <a:p>
            <a:r>
              <a:rPr lang="fr-FR" sz="7200" dirty="0" smtClean="0"/>
              <a:t>-</a:t>
            </a:r>
            <a:endParaRPr lang="fr-FR" sz="72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907704" y="2744924"/>
            <a:ext cx="4856584" cy="1368152"/>
          </a:xfrm>
        </p:spPr>
        <p:txBody>
          <a:bodyPr>
            <a:normAutofit fontScale="62500" lnSpcReduction="20000"/>
          </a:bodyPr>
          <a:lstStyle/>
          <a:p>
            <a:r>
              <a:rPr lang="fr-FR" sz="8000" dirty="0" smtClean="0">
                <a:solidFill>
                  <a:schemeClr val="tx1"/>
                </a:solidFill>
              </a:rPr>
              <a:t>Choucas des tours</a:t>
            </a:r>
            <a:endParaRPr lang="fr-FR" sz="8000" dirty="0">
              <a:solidFill>
                <a:schemeClr val="tx1"/>
              </a:solidFill>
            </a:endParaRP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7452320" y="260648"/>
            <a:ext cx="136815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endParaRPr lang="fr-FR" dirty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67544" y="5589240"/>
            <a:ext cx="2103218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dirty="0" smtClean="0"/>
              <a:t>Action Carte volée +2</a:t>
            </a:r>
            <a:endParaRPr lang="fr-FR" sz="3600" dirty="0"/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5076056" y="4905164"/>
            <a:ext cx="3528392" cy="1800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sz="4800" dirty="0" smtClean="0"/>
              <a:t>Vol carte posée</a:t>
            </a:r>
            <a:endParaRPr lang="fr-FR" sz="4800" dirty="0"/>
          </a:p>
        </p:txBody>
      </p:sp>
      <p:sp>
        <p:nvSpPr>
          <p:cNvPr id="8" name="Titre 1"/>
          <p:cNvSpPr txBox="1">
            <a:spLocks/>
          </p:cNvSpPr>
          <p:nvPr/>
        </p:nvSpPr>
        <p:spPr>
          <a:xfrm>
            <a:off x="7604720" y="413048"/>
            <a:ext cx="136815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-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70837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C000">
              <a:alpha val="0"/>
            </a:srgbClr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C000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23528" y="332656"/>
            <a:ext cx="2304256" cy="936104"/>
          </a:xfrm>
        </p:spPr>
        <p:txBody>
          <a:bodyPr>
            <a:noAutofit/>
          </a:bodyPr>
          <a:lstStyle/>
          <a:p>
            <a:r>
              <a:rPr lang="fr-FR" sz="7200" dirty="0" smtClean="0"/>
              <a:t>-</a:t>
            </a:r>
            <a:endParaRPr lang="fr-FR" sz="72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907704" y="2744924"/>
            <a:ext cx="4856584" cy="1368152"/>
          </a:xfrm>
        </p:spPr>
        <p:txBody>
          <a:bodyPr>
            <a:normAutofit fontScale="62500" lnSpcReduction="20000"/>
          </a:bodyPr>
          <a:lstStyle/>
          <a:p>
            <a:r>
              <a:rPr lang="fr-FR" sz="8000" dirty="0" smtClean="0">
                <a:solidFill>
                  <a:schemeClr val="tx1"/>
                </a:solidFill>
              </a:rPr>
              <a:t>Choucas des tours</a:t>
            </a:r>
            <a:endParaRPr lang="fr-FR" sz="8000" dirty="0">
              <a:solidFill>
                <a:schemeClr val="tx1"/>
              </a:solidFill>
            </a:endParaRP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7452320" y="260648"/>
            <a:ext cx="136815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endParaRPr lang="fr-FR" dirty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67544" y="5589240"/>
            <a:ext cx="2103218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dirty="0" smtClean="0"/>
              <a:t>Action Carte volée +2</a:t>
            </a:r>
            <a:endParaRPr lang="fr-FR" sz="3600" dirty="0"/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5076056" y="4905164"/>
            <a:ext cx="3528392" cy="1800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sz="4800" dirty="0" smtClean="0"/>
              <a:t>Vol carte posée</a:t>
            </a:r>
            <a:endParaRPr lang="fr-FR" sz="4800" dirty="0"/>
          </a:p>
        </p:txBody>
      </p:sp>
      <p:sp>
        <p:nvSpPr>
          <p:cNvPr id="8" name="Titre 1"/>
          <p:cNvSpPr txBox="1">
            <a:spLocks/>
          </p:cNvSpPr>
          <p:nvPr/>
        </p:nvSpPr>
        <p:spPr>
          <a:xfrm>
            <a:off x="7604720" y="413048"/>
            <a:ext cx="136815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-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2925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C000">
              <a:alpha val="0"/>
            </a:srgbClr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C000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23528" y="332656"/>
            <a:ext cx="2304256" cy="936104"/>
          </a:xfrm>
        </p:spPr>
        <p:txBody>
          <a:bodyPr>
            <a:noAutofit/>
          </a:bodyPr>
          <a:lstStyle/>
          <a:p>
            <a:r>
              <a:rPr lang="fr-FR" sz="7200" dirty="0" smtClean="0"/>
              <a:t>A 5</a:t>
            </a:r>
            <a:endParaRPr lang="fr-FR" sz="72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907704" y="2744924"/>
            <a:ext cx="4856584" cy="1368152"/>
          </a:xfrm>
        </p:spPr>
        <p:txBody>
          <a:bodyPr>
            <a:normAutofit/>
          </a:bodyPr>
          <a:lstStyle/>
          <a:p>
            <a:r>
              <a:rPr lang="fr-FR" sz="8000" dirty="0" smtClean="0">
                <a:solidFill>
                  <a:schemeClr val="tx1"/>
                </a:solidFill>
              </a:rPr>
              <a:t>Guêpe</a:t>
            </a:r>
            <a:endParaRPr lang="fr-FR" sz="8000" dirty="0">
              <a:solidFill>
                <a:schemeClr val="tx1"/>
              </a:solidFill>
            </a:endParaRP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7452320" y="260648"/>
            <a:ext cx="136815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S 0</a:t>
            </a:r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67544" y="5805264"/>
            <a:ext cx="3384376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sz="6600" dirty="0" smtClean="0"/>
              <a:t>4 Actions</a:t>
            </a:r>
            <a:endParaRPr lang="fr-FR" sz="6600" dirty="0"/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6933278" y="5877272"/>
            <a:ext cx="2103218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-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2312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C000">
              <a:alpha val="0"/>
            </a:srgbClr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C000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23528" y="332656"/>
            <a:ext cx="2304256" cy="936104"/>
          </a:xfrm>
        </p:spPr>
        <p:txBody>
          <a:bodyPr>
            <a:noAutofit/>
          </a:bodyPr>
          <a:lstStyle/>
          <a:p>
            <a:r>
              <a:rPr lang="fr-FR" sz="7200" dirty="0" smtClean="0"/>
              <a:t>-</a:t>
            </a:r>
            <a:endParaRPr lang="fr-FR" sz="72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907704" y="2744924"/>
            <a:ext cx="4856584" cy="1368152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0"/>
              </a:spcBef>
            </a:pPr>
            <a:r>
              <a:rPr lang="fr-FR" sz="7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Pavot Cornu</a:t>
            </a:r>
            <a:endParaRPr lang="fr-FR" sz="7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7452320" y="260648"/>
            <a:ext cx="136815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endParaRPr lang="fr-FR" dirty="0"/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4355976" y="4905164"/>
            <a:ext cx="4248472" cy="1800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sz="4800" dirty="0" smtClean="0"/>
              <a:t> Supprime une carte posée</a:t>
            </a:r>
            <a:endParaRPr lang="fr-FR" sz="4800" dirty="0"/>
          </a:p>
        </p:txBody>
      </p:sp>
      <p:sp>
        <p:nvSpPr>
          <p:cNvPr id="8" name="Titre 1"/>
          <p:cNvSpPr txBox="1">
            <a:spLocks/>
          </p:cNvSpPr>
          <p:nvPr/>
        </p:nvSpPr>
        <p:spPr>
          <a:xfrm>
            <a:off x="7604720" y="413048"/>
            <a:ext cx="136815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-</a:t>
            </a:r>
            <a:endParaRPr lang="fr-FR" dirty="0"/>
          </a:p>
        </p:txBody>
      </p:sp>
      <p:sp>
        <p:nvSpPr>
          <p:cNvPr id="9" name="Titre 1"/>
          <p:cNvSpPr txBox="1">
            <a:spLocks/>
          </p:cNvSpPr>
          <p:nvPr/>
        </p:nvSpPr>
        <p:spPr>
          <a:xfrm>
            <a:off x="467544" y="5589240"/>
            <a:ext cx="3096344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dirty="0" smtClean="0"/>
              <a:t>Action Carte supprimée -1</a:t>
            </a:r>
            <a:endParaRPr lang="fr-FR" sz="3600" dirty="0"/>
          </a:p>
        </p:txBody>
      </p:sp>
    </p:spTree>
    <p:extLst>
      <p:ext uri="{BB962C8B-B14F-4D97-AF65-F5344CB8AC3E}">
        <p14:creationId xmlns:p14="http://schemas.microsoft.com/office/powerpoint/2010/main" val="3234651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C000">
              <a:alpha val="0"/>
            </a:srgbClr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C000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23528" y="332656"/>
            <a:ext cx="2304256" cy="936104"/>
          </a:xfrm>
        </p:spPr>
        <p:txBody>
          <a:bodyPr>
            <a:noAutofit/>
          </a:bodyPr>
          <a:lstStyle/>
          <a:p>
            <a:r>
              <a:rPr lang="fr-FR" sz="7200" dirty="0" smtClean="0"/>
              <a:t>-</a:t>
            </a:r>
            <a:endParaRPr lang="fr-FR" sz="72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907704" y="2744924"/>
            <a:ext cx="4856584" cy="1368152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0"/>
              </a:spcBef>
            </a:pPr>
            <a:r>
              <a:rPr lang="fr-FR" sz="7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Pavot Cornu</a:t>
            </a:r>
            <a:endParaRPr lang="fr-FR" sz="7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7452320" y="260648"/>
            <a:ext cx="136815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endParaRPr lang="fr-FR" dirty="0"/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4355976" y="4905164"/>
            <a:ext cx="4248472" cy="1800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sz="4800" dirty="0" smtClean="0"/>
              <a:t> Supprime une carte posée</a:t>
            </a:r>
            <a:endParaRPr lang="fr-FR" sz="4800" dirty="0"/>
          </a:p>
        </p:txBody>
      </p:sp>
      <p:sp>
        <p:nvSpPr>
          <p:cNvPr id="8" name="Titre 1"/>
          <p:cNvSpPr txBox="1">
            <a:spLocks/>
          </p:cNvSpPr>
          <p:nvPr/>
        </p:nvSpPr>
        <p:spPr>
          <a:xfrm>
            <a:off x="7604720" y="413048"/>
            <a:ext cx="136815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-</a:t>
            </a:r>
            <a:endParaRPr lang="fr-FR" dirty="0"/>
          </a:p>
        </p:txBody>
      </p:sp>
      <p:sp>
        <p:nvSpPr>
          <p:cNvPr id="9" name="Titre 1"/>
          <p:cNvSpPr txBox="1">
            <a:spLocks/>
          </p:cNvSpPr>
          <p:nvPr/>
        </p:nvSpPr>
        <p:spPr>
          <a:xfrm>
            <a:off x="467544" y="5589240"/>
            <a:ext cx="3096344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dirty="0" smtClean="0"/>
              <a:t>Action Carte supprimée -1</a:t>
            </a:r>
            <a:endParaRPr lang="fr-FR" sz="3600" dirty="0"/>
          </a:p>
        </p:txBody>
      </p:sp>
    </p:spTree>
    <p:extLst>
      <p:ext uri="{BB962C8B-B14F-4D97-AF65-F5344CB8AC3E}">
        <p14:creationId xmlns:p14="http://schemas.microsoft.com/office/powerpoint/2010/main" val="3787390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C000">
              <a:alpha val="0"/>
            </a:srgbClr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C000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23528" y="332656"/>
            <a:ext cx="2304256" cy="936104"/>
          </a:xfrm>
        </p:spPr>
        <p:txBody>
          <a:bodyPr>
            <a:noAutofit/>
          </a:bodyPr>
          <a:lstStyle/>
          <a:p>
            <a:r>
              <a:rPr lang="fr-FR" sz="7200" dirty="0" smtClean="0"/>
              <a:t>-</a:t>
            </a:r>
            <a:endParaRPr lang="fr-FR" sz="72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907704" y="2744924"/>
            <a:ext cx="4856584" cy="1368152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0"/>
              </a:spcBef>
            </a:pPr>
            <a:r>
              <a:rPr lang="fr-FR" sz="7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Pavot Cornu</a:t>
            </a:r>
            <a:endParaRPr lang="fr-FR" sz="7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7452320" y="260648"/>
            <a:ext cx="136815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endParaRPr lang="fr-FR" dirty="0"/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4355976" y="4905164"/>
            <a:ext cx="4248472" cy="1800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sz="4800" dirty="0" smtClean="0"/>
              <a:t> Supprime une carte posée</a:t>
            </a:r>
            <a:endParaRPr lang="fr-FR" sz="4800" dirty="0"/>
          </a:p>
        </p:txBody>
      </p:sp>
      <p:sp>
        <p:nvSpPr>
          <p:cNvPr id="8" name="Titre 1"/>
          <p:cNvSpPr txBox="1">
            <a:spLocks/>
          </p:cNvSpPr>
          <p:nvPr/>
        </p:nvSpPr>
        <p:spPr>
          <a:xfrm>
            <a:off x="7604720" y="413048"/>
            <a:ext cx="136815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-</a:t>
            </a:r>
            <a:endParaRPr lang="fr-FR" dirty="0"/>
          </a:p>
        </p:txBody>
      </p:sp>
      <p:sp>
        <p:nvSpPr>
          <p:cNvPr id="9" name="Titre 1"/>
          <p:cNvSpPr txBox="1">
            <a:spLocks/>
          </p:cNvSpPr>
          <p:nvPr/>
        </p:nvSpPr>
        <p:spPr>
          <a:xfrm>
            <a:off x="467544" y="5589240"/>
            <a:ext cx="3096344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dirty="0" smtClean="0"/>
              <a:t>Action Carte supprimée -1</a:t>
            </a:r>
            <a:endParaRPr lang="fr-FR" sz="3600" dirty="0"/>
          </a:p>
        </p:txBody>
      </p:sp>
    </p:spTree>
    <p:extLst>
      <p:ext uri="{BB962C8B-B14F-4D97-AF65-F5344CB8AC3E}">
        <p14:creationId xmlns:p14="http://schemas.microsoft.com/office/powerpoint/2010/main" val="3787390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C000">
              <a:alpha val="0"/>
            </a:srgbClr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C000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23528" y="332656"/>
            <a:ext cx="2304256" cy="936104"/>
          </a:xfrm>
        </p:spPr>
        <p:txBody>
          <a:bodyPr>
            <a:noAutofit/>
          </a:bodyPr>
          <a:lstStyle/>
          <a:p>
            <a:r>
              <a:rPr lang="fr-FR" sz="7200" dirty="0" smtClean="0"/>
              <a:t>-</a:t>
            </a:r>
            <a:endParaRPr lang="fr-FR" sz="72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907704" y="2744924"/>
            <a:ext cx="4856584" cy="1368152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0"/>
              </a:spcBef>
            </a:pPr>
            <a:r>
              <a:rPr lang="fr-FR" sz="7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Pavot Cornu</a:t>
            </a:r>
            <a:endParaRPr lang="fr-FR" sz="7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7452320" y="260648"/>
            <a:ext cx="136815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endParaRPr lang="fr-FR" dirty="0"/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4355976" y="4905164"/>
            <a:ext cx="4248472" cy="1800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sz="4800" dirty="0" smtClean="0"/>
              <a:t> Supprime une carte posée</a:t>
            </a:r>
            <a:endParaRPr lang="fr-FR" sz="4800" dirty="0"/>
          </a:p>
        </p:txBody>
      </p:sp>
      <p:sp>
        <p:nvSpPr>
          <p:cNvPr id="8" name="Titre 1"/>
          <p:cNvSpPr txBox="1">
            <a:spLocks/>
          </p:cNvSpPr>
          <p:nvPr/>
        </p:nvSpPr>
        <p:spPr>
          <a:xfrm>
            <a:off x="7604720" y="413048"/>
            <a:ext cx="136815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-</a:t>
            </a:r>
            <a:endParaRPr lang="fr-FR" dirty="0"/>
          </a:p>
        </p:txBody>
      </p:sp>
      <p:sp>
        <p:nvSpPr>
          <p:cNvPr id="9" name="Titre 1"/>
          <p:cNvSpPr txBox="1">
            <a:spLocks/>
          </p:cNvSpPr>
          <p:nvPr/>
        </p:nvSpPr>
        <p:spPr>
          <a:xfrm>
            <a:off x="467544" y="5589240"/>
            <a:ext cx="3096344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dirty="0" smtClean="0"/>
              <a:t>Action Carte supprimée -1</a:t>
            </a:r>
            <a:endParaRPr lang="fr-FR" sz="3600" dirty="0"/>
          </a:p>
        </p:txBody>
      </p:sp>
    </p:spTree>
    <p:extLst>
      <p:ext uri="{BB962C8B-B14F-4D97-AF65-F5344CB8AC3E}">
        <p14:creationId xmlns:p14="http://schemas.microsoft.com/office/powerpoint/2010/main" val="3787390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C000">
              <a:alpha val="0"/>
            </a:srgbClr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C000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23528" y="332656"/>
            <a:ext cx="2304256" cy="936104"/>
          </a:xfrm>
        </p:spPr>
        <p:txBody>
          <a:bodyPr>
            <a:noAutofit/>
          </a:bodyPr>
          <a:lstStyle/>
          <a:p>
            <a:r>
              <a:rPr lang="fr-FR" sz="7200" dirty="0" smtClean="0"/>
              <a:t>At </a:t>
            </a:r>
            <a:r>
              <a:rPr lang="fr-FR" sz="7200" dirty="0" smtClean="0"/>
              <a:t>10</a:t>
            </a:r>
            <a:endParaRPr lang="fr-FR" sz="72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907704" y="2744924"/>
            <a:ext cx="4856584" cy="1368152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0"/>
              </a:spcBef>
            </a:pPr>
            <a:r>
              <a:rPr lang="fr-FR" sz="66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Scorpion à pattes jaunes</a:t>
            </a: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7452320" y="260648"/>
            <a:ext cx="136815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endParaRPr lang="fr-FR" dirty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67544" y="5805264"/>
            <a:ext cx="4320480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6 Actions</a:t>
            </a:r>
            <a:endParaRPr lang="fr-FR" dirty="0"/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4355976" y="4905164"/>
            <a:ext cx="4248472" cy="1800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sz="4800" dirty="0" smtClean="0"/>
              <a:t> -</a:t>
            </a:r>
            <a:endParaRPr lang="fr-FR" sz="4800" dirty="0"/>
          </a:p>
        </p:txBody>
      </p:sp>
      <p:sp>
        <p:nvSpPr>
          <p:cNvPr id="8" name="Titre 1"/>
          <p:cNvSpPr txBox="1">
            <a:spLocks/>
          </p:cNvSpPr>
          <p:nvPr/>
        </p:nvSpPr>
        <p:spPr>
          <a:xfrm>
            <a:off x="7604720" y="413048"/>
            <a:ext cx="136815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-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76742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C000">
              <a:alpha val="0"/>
            </a:srgbClr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C000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23528" y="332656"/>
            <a:ext cx="2304256" cy="936104"/>
          </a:xfrm>
        </p:spPr>
        <p:txBody>
          <a:bodyPr>
            <a:noAutofit/>
          </a:bodyPr>
          <a:lstStyle/>
          <a:p>
            <a:r>
              <a:rPr lang="fr-FR" sz="7200" dirty="0" smtClean="0"/>
              <a:t>At </a:t>
            </a:r>
            <a:r>
              <a:rPr lang="fr-FR" sz="7200" dirty="0" smtClean="0"/>
              <a:t>10</a:t>
            </a:r>
            <a:endParaRPr lang="fr-FR" sz="72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907704" y="2744924"/>
            <a:ext cx="4856584" cy="1368152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0"/>
              </a:spcBef>
            </a:pPr>
            <a:r>
              <a:rPr lang="fr-FR" sz="66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Scorpion à pattes jaunes</a:t>
            </a: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7452320" y="260648"/>
            <a:ext cx="136815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endParaRPr lang="fr-FR" dirty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67544" y="5805264"/>
            <a:ext cx="4320480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6 Actions</a:t>
            </a:r>
            <a:endParaRPr lang="fr-FR" dirty="0"/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4355976" y="4905164"/>
            <a:ext cx="4248472" cy="1800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sz="4800" dirty="0" smtClean="0"/>
              <a:t> -</a:t>
            </a:r>
            <a:endParaRPr lang="fr-FR" sz="4800" dirty="0"/>
          </a:p>
        </p:txBody>
      </p:sp>
      <p:sp>
        <p:nvSpPr>
          <p:cNvPr id="8" name="Titre 1"/>
          <p:cNvSpPr txBox="1">
            <a:spLocks/>
          </p:cNvSpPr>
          <p:nvPr/>
        </p:nvSpPr>
        <p:spPr>
          <a:xfrm>
            <a:off x="7604720" y="413048"/>
            <a:ext cx="136815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-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11140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C000">
              <a:alpha val="0"/>
            </a:srgbClr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C000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23528" y="332656"/>
            <a:ext cx="2304256" cy="936104"/>
          </a:xfrm>
        </p:spPr>
        <p:txBody>
          <a:bodyPr>
            <a:noAutofit/>
          </a:bodyPr>
          <a:lstStyle/>
          <a:p>
            <a:r>
              <a:rPr lang="fr-FR" sz="7200" dirty="0" smtClean="0"/>
              <a:t>At 3</a:t>
            </a:r>
            <a:endParaRPr lang="fr-FR" sz="72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907704" y="2744924"/>
            <a:ext cx="4856584" cy="1368152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sz="7200" b="1" dirty="0" err="1">
                <a:solidFill>
                  <a:schemeClr val="tx1"/>
                </a:solidFill>
              </a:rPr>
              <a:t>Scaurus</a:t>
            </a:r>
            <a:r>
              <a:rPr lang="fr-FR" sz="7200" b="1" dirty="0">
                <a:solidFill>
                  <a:schemeClr val="tx1"/>
                </a:solidFill>
              </a:rPr>
              <a:t> des ruines</a:t>
            </a: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7452320" y="260648"/>
            <a:ext cx="136815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endParaRPr lang="fr-FR" dirty="0"/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4355976" y="4905164"/>
            <a:ext cx="4248472" cy="1800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sz="4800" dirty="0" smtClean="0"/>
              <a:t> Immunité aux pouvoirs pour 1 tour</a:t>
            </a:r>
            <a:endParaRPr lang="fr-FR" sz="4800" dirty="0"/>
          </a:p>
        </p:txBody>
      </p:sp>
      <p:sp>
        <p:nvSpPr>
          <p:cNvPr id="8" name="Titre 1"/>
          <p:cNvSpPr txBox="1">
            <a:spLocks/>
          </p:cNvSpPr>
          <p:nvPr/>
        </p:nvSpPr>
        <p:spPr>
          <a:xfrm>
            <a:off x="7604720" y="413048"/>
            <a:ext cx="136815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-</a:t>
            </a:r>
            <a:endParaRPr lang="fr-FR" dirty="0"/>
          </a:p>
        </p:txBody>
      </p:sp>
      <p:sp>
        <p:nvSpPr>
          <p:cNvPr id="9" name="Titre 1"/>
          <p:cNvSpPr txBox="1">
            <a:spLocks/>
          </p:cNvSpPr>
          <p:nvPr/>
        </p:nvSpPr>
        <p:spPr>
          <a:xfrm>
            <a:off x="467544" y="5805264"/>
            <a:ext cx="4320480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6 Actions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55941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C000">
              <a:alpha val="0"/>
            </a:srgbClr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C000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23528" y="332656"/>
            <a:ext cx="2304256" cy="936104"/>
          </a:xfrm>
        </p:spPr>
        <p:txBody>
          <a:bodyPr>
            <a:noAutofit/>
          </a:bodyPr>
          <a:lstStyle/>
          <a:p>
            <a:r>
              <a:rPr lang="fr-FR" sz="7200" dirty="0" smtClean="0"/>
              <a:t>At 3</a:t>
            </a:r>
            <a:endParaRPr lang="fr-FR" sz="72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907704" y="2744924"/>
            <a:ext cx="4856584" cy="1368152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sz="7200" b="1" dirty="0" err="1">
                <a:solidFill>
                  <a:schemeClr val="tx1"/>
                </a:solidFill>
              </a:rPr>
              <a:t>Scaurus</a:t>
            </a:r>
            <a:r>
              <a:rPr lang="fr-FR" sz="7200" b="1" dirty="0">
                <a:solidFill>
                  <a:schemeClr val="tx1"/>
                </a:solidFill>
              </a:rPr>
              <a:t> des ruines</a:t>
            </a: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7452320" y="260648"/>
            <a:ext cx="136815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endParaRPr lang="fr-FR" dirty="0"/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4355976" y="4905164"/>
            <a:ext cx="4248472" cy="1800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sz="4800" dirty="0" smtClean="0"/>
              <a:t> Immunité aux pouvoirs pour 1 tour</a:t>
            </a:r>
            <a:endParaRPr lang="fr-FR" sz="4800" dirty="0"/>
          </a:p>
        </p:txBody>
      </p:sp>
      <p:sp>
        <p:nvSpPr>
          <p:cNvPr id="8" name="Titre 1"/>
          <p:cNvSpPr txBox="1">
            <a:spLocks/>
          </p:cNvSpPr>
          <p:nvPr/>
        </p:nvSpPr>
        <p:spPr>
          <a:xfrm>
            <a:off x="7604720" y="413048"/>
            <a:ext cx="136815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-</a:t>
            </a:r>
            <a:endParaRPr lang="fr-FR" dirty="0"/>
          </a:p>
        </p:txBody>
      </p:sp>
      <p:sp>
        <p:nvSpPr>
          <p:cNvPr id="9" name="Titre 1"/>
          <p:cNvSpPr txBox="1">
            <a:spLocks/>
          </p:cNvSpPr>
          <p:nvPr/>
        </p:nvSpPr>
        <p:spPr>
          <a:xfrm>
            <a:off x="107504" y="5805264"/>
            <a:ext cx="4320480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6 Actions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43571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C000">
              <a:alpha val="0"/>
            </a:srgbClr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C000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23528" y="332656"/>
            <a:ext cx="2304256" cy="936104"/>
          </a:xfrm>
        </p:spPr>
        <p:txBody>
          <a:bodyPr>
            <a:noAutofit/>
          </a:bodyPr>
          <a:lstStyle/>
          <a:p>
            <a:r>
              <a:rPr lang="fr-FR" sz="7200" dirty="0" smtClean="0"/>
              <a:t>-</a:t>
            </a:r>
            <a:endParaRPr lang="fr-FR" sz="72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907704" y="2744924"/>
            <a:ext cx="4856584" cy="1368152"/>
          </a:xfrm>
        </p:spPr>
        <p:txBody>
          <a:bodyPr>
            <a:normAutofit fontScale="62500" lnSpcReduction="20000"/>
          </a:bodyPr>
          <a:lstStyle/>
          <a:p>
            <a:r>
              <a:rPr lang="fr-FR" sz="8000" dirty="0">
                <a:solidFill>
                  <a:schemeClr val="tx1"/>
                </a:solidFill>
              </a:rPr>
              <a:t>Scolopendre ceinturée</a:t>
            </a: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7452320" y="260648"/>
            <a:ext cx="136815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S 0</a:t>
            </a:r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4788024" y="5877272"/>
            <a:ext cx="424847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+9 actions</a:t>
            </a:r>
            <a:endParaRPr lang="fr-FR" dirty="0"/>
          </a:p>
        </p:txBody>
      </p:sp>
      <p:sp>
        <p:nvSpPr>
          <p:cNvPr id="8" name="Titre 1"/>
          <p:cNvSpPr txBox="1">
            <a:spLocks/>
          </p:cNvSpPr>
          <p:nvPr/>
        </p:nvSpPr>
        <p:spPr>
          <a:xfrm>
            <a:off x="107504" y="5805264"/>
            <a:ext cx="4320480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6 Actions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36871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C000">
              <a:alpha val="0"/>
            </a:srgbClr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C000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23528" y="332656"/>
            <a:ext cx="2304256" cy="936104"/>
          </a:xfrm>
        </p:spPr>
        <p:txBody>
          <a:bodyPr>
            <a:noAutofit/>
          </a:bodyPr>
          <a:lstStyle/>
          <a:p>
            <a:r>
              <a:rPr lang="fr-FR" sz="7200" dirty="0" smtClean="0"/>
              <a:t>-</a:t>
            </a:r>
            <a:endParaRPr lang="fr-FR" sz="72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907704" y="2744924"/>
            <a:ext cx="4856584" cy="1368152"/>
          </a:xfrm>
        </p:spPr>
        <p:txBody>
          <a:bodyPr>
            <a:normAutofit fontScale="62500" lnSpcReduction="20000"/>
          </a:bodyPr>
          <a:lstStyle/>
          <a:p>
            <a:r>
              <a:rPr lang="fr-FR" sz="8000" dirty="0">
                <a:solidFill>
                  <a:schemeClr val="tx1"/>
                </a:solidFill>
              </a:rPr>
              <a:t>Scolopendre ceinturée</a:t>
            </a: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7452320" y="260648"/>
            <a:ext cx="136815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S 0</a:t>
            </a:r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4788024" y="5877272"/>
            <a:ext cx="424847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+9 actions</a:t>
            </a:r>
            <a:endParaRPr lang="fr-FR" dirty="0"/>
          </a:p>
        </p:txBody>
      </p:sp>
      <p:sp>
        <p:nvSpPr>
          <p:cNvPr id="8" name="Titre 1"/>
          <p:cNvSpPr txBox="1">
            <a:spLocks/>
          </p:cNvSpPr>
          <p:nvPr/>
        </p:nvSpPr>
        <p:spPr>
          <a:xfrm>
            <a:off x="107504" y="5805264"/>
            <a:ext cx="4320480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6 Actions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2313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C000">
              <a:alpha val="0"/>
            </a:srgbClr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C000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23528" y="332656"/>
            <a:ext cx="2304256" cy="936104"/>
          </a:xfrm>
        </p:spPr>
        <p:txBody>
          <a:bodyPr>
            <a:noAutofit/>
          </a:bodyPr>
          <a:lstStyle/>
          <a:p>
            <a:r>
              <a:rPr lang="fr-FR" sz="7200" dirty="0" smtClean="0"/>
              <a:t>-</a:t>
            </a:r>
            <a:endParaRPr lang="fr-FR" sz="72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907704" y="2744924"/>
            <a:ext cx="4856584" cy="1368152"/>
          </a:xfrm>
        </p:spPr>
        <p:txBody>
          <a:bodyPr>
            <a:normAutofit/>
          </a:bodyPr>
          <a:lstStyle/>
          <a:p>
            <a:r>
              <a:rPr lang="fr-FR" sz="8000" dirty="0" smtClean="0">
                <a:solidFill>
                  <a:schemeClr val="tx1"/>
                </a:solidFill>
              </a:rPr>
              <a:t>Abeille</a:t>
            </a:r>
            <a:endParaRPr lang="fr-FR" sz="8000" dirty="0">
              <a:solidFill>
                <a:schemeClr val="tx1"/>
              </a:solidFill>
            </a:endParaRP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7452320" y="260648"/>
            <a:ext cx="136815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S </a:t>
            </a:r>
            <a:r>
              <a:rPr lang="fr-FR" dirty="0"/>
              <a:t>3</a:t>
            </a:r>
            <a:endParaRPr lang="fr-FR" dirty="0"/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6933278" y="5805264"/>
            <a:ext cx="2103218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-</a:t>
            </a:r>
            <a:endParaRPr lang="fr-FR" dirty="0"/>
          </a:p>
        </p:txBody>
      </p:sp>
      <p:sp>
        <p:nvSpPr>
          <p:cNvPr id="9" name="Titre 1"/>
          <p:cNvSpPr txBox="1">
            <a:spLocks/>
          </p:cNvSpPr>
          <p:nvPr/>
        </p:nvSpPr>
        <p:spPr>
          <a:xfrm>
            <a:off x="467544" y="5805264"/>
            <a:ext cx="3384376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sz="6600" dirty="0" smtClean="0"/>
              <a:t>2 Actions</a:t>
            </a:r>
            <a:endParaRPr lang="fr-FR" sz="6600" dirty="0"/>
          </a:p>
        </p:txBody>
      </p:sp>
    </p:spTree>
    <p:extLst>
      <p:ext uri="{BB962C8B-B14F-4D97-AF65-F5344CB8AC3E}">
        <p14:creationId xmlns:p14="http://schemas.microsoft.com/office/powerpoint/2010/main" val="2942497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C000">
              <a:alpha val="0"/>
            </a:srgbClr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C000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23528" y="332656"/>
            <a:ext cx="2304256" cy="936104"/>
          </a:xfrm>
        </p:spPr>
        <p:txBody>
          <a:bodyPr>
            <a:noAutofit/>
          </a:bodyPr>
          <a:lstStyle/>
          <a:p>
            <a:r>
              <a:rPr lang="fr-FR" sz="7200" dirty="0" smtClean="0"/>
              <a:t>-</a:t>
            </a:r>
            <a:endParaRPr lang="fr-FR" sz="72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907704" y="2744924"/>
            <a:ext cx="4856584" cy="1368152"/>
          </a:xfrm>
        </p:spPr>
        <p:txBody>
          <a:bodyPr>
            <a:normAutofit fontScale="62500" lnSpcReduction="20000"/>
          </a:bodyPr>
          <a:lstStyle/>
          <a:p>
            <a:r>
              <a:rPr lang="fr-FR" sz="8000" dirty="0">
                <a:solidFill>
                  <a:schemeClr val="tx1"/>
                </a:solidFill>
              </a:rPr>
              <a:t>Scolopendre ceinturée</a:t>
            </a: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7452320" y="260648"/>
            <a:ext cx="136815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S 0</a:t>
            </a:r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4788024" y="5877272"/>
            <a:ext cx="424847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+9 actions</a:t>
            </a:r>
            <a:endParaRPr lang="fr-FR" dirty="0"/>
          </a:p>
        </p:txBody>
      </p:sp>
      <p:sp>
        <p:nvSpPr>
          <p:cNvPr id="8" name="Titre 1"/>
          <p:cNvSpPr txBox="1">
            <a:spLocks/>
          </p:cNvSpPr>
          <p:nvPr/>
        </p:nvSpPr>
        <p:spPr>
          <a:xfrm>
            <a:off x="107504" y="5805264"/>
            <a:ext cx="4320480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6 Actions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2313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C000">
              <a:alpha val="0"/>
            </a:srgbClr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C000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23528" y="332656"/>
            <a:ext cx="2304256" cy="936104"/>
          </a:xfrm>
        </p:spPr>
        <p:txBody>
          <a:bodyPr>
            <a:noAutofit/>
          </a:bodyPr>
          <a:lstStyle/>
          <a:p>
            <a:r>
              <a:rPr lang="fr-FR" sz="7200" dirty="0" smtClean="0"/>
              <a:t>-</a:t>
            </a:r>
            <a:endParaRPr lang="fr-FR" sz="72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907704" y="2744924"/>
            <a:ext cx="4856584" cy="1368152"/>
          </a:xfrm>
        </p:spPr>
        <p:txBody>
          <a:bodyPr>
            <a:normAutofit fontScale="62500" lnSpcReduction="20000"/>
          </a:bodyPr>
          <a:lstStyle/>
          <a:p>
            <a:r>
              <a:rPr lang="fr-FR" sz="8000" dirty="0">
                <a:solidFill>
                  <a:schemeClr val="tx1"/>
                </a:solidFill>
              </a:rPr>
              <a:t>Scolopendre ceinturée</a:t>
            </a: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7452320" y="260648"/>
            <a:ext cx="136815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S 0</a:t>
            </a:r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4788024" y="5877272"/>
            <a:ext cx="424847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+9 actions</a:t>
            </a:r>
            <a:endParaRPr lang="fr-FR" dirty="0"/>
          </a:p>
        </p:txBody>
      </p:sp>
      <p:sp>
        <p:nvSpPr>
          <p:cNvPr id="8" name="Titre 1"/>
          <p:cNvSpPr txBox="1">
            <a:spLocks/>
          </p:cNvSpPr>
          <p:nvPr/>
        </p:nvSpPr>
        <p:spPr>
          <a:xfrm>
            <a:off x="107504" y="5805264"/>
            <a:ext cx="4320480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6 Actions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04167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C000">
              <a:alpha val="0"/>
            </a:srgbClr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C000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23528" y="332656"/>
            <a:ext cx="2304256" cy="936104"/>
          </a:xfrm>
        </p:spPr>
        <p:txBody>
          <a:bodyPr>
            <a:noAutofit/>
          </a:bodyPr>
          <a:lstStyle/>
          <a:p>
            <a:r>
              <a:rPr lang="fr-FR" sz="7200" dirty="0" smtClean="0"/>
              <a:t>-</a:t>
            </a:r>
            <a:endParaRPr lang="fr-FR" sz="72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907704" y="2744924"/>
            <a:ext cx="4856584" cy="1368152"/>
          </a:xfrm>
        </p:spPr>
        <p:txBody>
          <a:bodyPr>
            <a:normAutofit fontScale="62500" lnSpcReduction="20000"/>
          </a:bodyPr>
          <a:lstStyle/>
          <a:p>
            <a:r>
              <a:rPr lang="fr-FR" sz="8000" dirty="0">
                <a:solidFill>
                  <a:schemeClr val="tx1"/>
                </a:solidFill>
              </a:rPr>
              <a:t>Moineau domestique</a:t>
            </a: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7452320" y="260648"/>
            <a:ext cx="136815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S 0</a:t>
            </a:r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67544" y="5805264"/>
            <a:ext cx="3816424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1 Actions</a:t>
            </a:r>
            <a:endParaRPr lang="fr-FR" dirty="0"/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4283968" y="5481228"/>
            <a:ext cx="4680520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sz="5400" dirty="0" smtClean="0"/>
              <a:t>Voir 1 cartes posée</a:t>
            </a:r>
            <a:endParaRPr lang="fr-FR" sz="5400" dirty="0"/>
          </a:p>
        </p:txBody>
      </p:sp>
    </p:spTree>
    <p:extLst>
      <p:ext uri="{BB962C8B-B14F-4D97-AF65-F5344CB8AC3E}">
        <p14:creationId xmlns:p14="http://schemas.microsoft.com/office/powerpoint/2010/main" val="2598737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C000">
              <a:alpha val="0"/>
            </a:srgbClr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C000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23528" y="332656"/>
            <a:ext cx="2304256" cy="936104"/>
          </a:xfrm>
        </p:spPr>
        <p:txBody>
          <a:bodyPr>
            <a:noAutofit/>
          </a:bodyPr>
          <a:lstStyle/>
          <a:p>
            <a:r>
              <a:rPr lang="fr-FR" sz="7200" dirty="0" smtClean="0"/>
              <a:t>-</a:t>
            </a:r>
            <a:endParaRPr lang="fr-FR" sz="72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907704" y="2744924"/>
            <a:ext cx="4856584" cy="1368152"/>
          </a:xfrm>
        </p:spPr>
        <p:txBody>
          <a:bodyPr>
            <a:normAutofit fontScale="62500" lnSpcReduction="20000"/>
          </a:bodyPr>
          <a:lstStyle/>
          <a:p>
            <a:r>
              <a:rPr lang="fr-FR" sz="8000" dirty="0">
                <a:solidFill>
                  <a:schemeClr val="tx1"/>
                </a:solidFill>
              </a:rPr>
              <a:t>Moineau domestique</a:t>
            </a: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7452320" y="260648"/>
            <a:ext cx="136815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S 0</a:t>
            </a:r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67544" y="5805264"/>
            <a:ext cx="3816424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1 Actions</a:t>
            </a:r>
            <a:endParaRPr lang="fr-FR" dirty="0"/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4283968" y="5481228"/>
            <a:ext cx="4680520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sz="5400" dirty="0" smtClean="0"/>
              <a:t>Voir 1 cartes posée</a:t>
            </a:r>
            <a:endParaRPr lang="fr-FR" sz="5400" dirty="0"/>
          </a:p>
        </p:txBody>
      </p:sp>
    </p:spTree>
    <p:extLst>
      <p:ext uri="{BB962C8B-B14F-4D97-AF65-F5344CB8AC3E}">
        <p14:creationId xmlns:p14="http://schemas.microsoft.com/office/powerpoint/2010/main" val="3986509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C000">
              <a:alpha val="0"/>
            </a:srgbClr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C000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23528" y="332656"/>
            <a:ext cx="2304256" cy="936104"/>
          </a:xfrm>
        </p:spPr>
        <p:txBody>
          <a:bodyPr>
            <a:noAutofit/>
          </a:bodyPr>
          <a:lstStyle/>
          <a:p>
            <a:r>
              <a:rPr lang="fr-FR" sz="7200" dirty="0" smtClean="0"/>
              <a:t>-</a:t>
            </a:r>
            <a:endParaRPr lang="fr-FR" sz="72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907704" y="2744924"/>
            <a:ext cx="4856584" cy="1368152"/>
          </a:xfrm>
        </p:spPr>
        <p:txBody>
          <a:bodyPr>
            <a:normAutofit fontScale="62500" lnSpcReduction="20000"/>
          </a:bodyPr>
          <a:lstStyle/>
          <a:p>
            <a:r>
              <a:rPr lang="fr-FR" sz="8000">
                <a:solidFill>
                  <a:schemeClr val="tx1"/>
                </a:solidFill>
              </a:rPr>
              <a:t>Monticole merle-bleu</a:t>
            </a:r>
            <a:endParaRPr lang="fr-FR" sz="8000" dirty="0">
              <a:solidFill>
                <a:schemeClr val="tx1"/>
              </a:solidFill>
            </a:endParaRP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7452320" y="260648"/>
            <a:ext cx="136815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S 0</a:t>
            </a:r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4283968" y="5481228"/>
            <a:ext cx="4680520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sz="5400" dirty="0" smtClean="0"/>
              <a:t>Voir 3 cartes posée</a:t>
            </a:r>
            <a:endParaRPr lang="fr-FR" sz="5400" dirty="0"/>
          </a:p>
        </p:txBody>
      </p:sp>
      <p:sp>
        <p:nvSpPr>
          <p:cNvPr id="8" name="Titre 1"/>
          <p:cNvSpPr txBox="1">
            <a:spLocks/>
          </p:cNvSpPr>
          <p:nvPr/>
        </p:nvSpPr>
        <p:spPr>
          <a:xfrm>
            <a:off x="467544" y="5805264"/>
            <a:ext cx="3816424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2</a:t>
            </a:r>
            <a:r>
              <a:rPr lang="fr-FR" dirty="0" smtClean="0"/>
              <a:t> Actions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77049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C000">
              <a:alpha val="0"/>
            </a:srgbClr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C000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23528" y="332656"/>
            <a:ext cx="2304256" cy="936104"/>
          </a:xfrm>
        </p:spPr>
        <p:txBody>
          <a:bodyPr>
            <a:noAutofit/>
          </a:bodyPr>
          <a:lstStyle/>
          <a:p>
            <a:r>
              <a:rPr lang="fr-FR" sz="7200" dirty="0" smtClean="0"/>
              <a:t>-</a:t>
            </a:r>
            <a:endParaRPr lang="fr-FR" sz="72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907704" y="2744924"/>
            <a:ext cx="4856584" cy="1368152"/>
          </a:xfrm>
        </p:spPr>
        <p:txBody>
          <a:bodyPr>
            <a:normAutofit fontScale="62500" lnSpcReduction="20000"/>
          </a:bodyPr>
          <a:lstStyle/>
          <a:p>
            <a:r>
              <a:rPr lang="fr-FR" sz="8000">
                <a:solidFill>
                  <a:schemeClr val="tx1"/>
                </a:solidFill>
              </a:rPr>
              <a:t>Monticole merle-bleu</a:t>
            </a:r>
            <a:endParaRPr lang="fr-FR" sz="8000" dirty="0">
              <a:solidFill>
                <a:schemeClr val="tx1"/>
              </a:solidFill>
            </a:endParaRP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7452320" y="260648"/>
            <a:ext cx="136815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S 0</a:t>
            </a:r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4283968" y="5481228"/>
            <a:ext cx="4680520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sz="5400" dirty="0" smtClean="0"/>
              <a:t>Voir 3 cartes posée</a:t>
            </a:r>
            <a:endParaRPr lang="fr-FR" sz="5400" dirty="0"/>
          </a:p>
        </p:txBody>
      </p:sp>
      <p:sp>
        <p:nvSpPr>
          <p:cNvPr id="8" name="Titre 1"/>
          <p:cNvSpPr txBox="1">
            <a:spLocks/>
          </p:cNvSpPr>
          <p:nvPr/>
        </p:nvSpPr>
        <p:spPr>
          <a:xfrm>
            <a:off x="467544" y="5805264"/>
            <a:ext cx="3816424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2</a:t>
            </a:r>
            <a:r>
              <a:rPr lang="fr-FR" dirty="0" smtClean="0"/>
              <a:t> Actions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99999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C000">
              <a:alpha val="0"/>
            </a:srgbClr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C000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23528" y="332656"/>
            <a:ext cx="2304256" cy="936104"/>
          </a:xfrm>
        </p:spPr>
        <p:txBody>
          <a:bodyPr>
            <a:noAutofit/>
          </a:bodyPr>
          <a:lstStyle/>
          <a:p>
            <a:r>
              <a:rPr lang="fr-FR" sz="7200" dirty="0" smtClean="0"/>
              <a:t>-</a:t>
            </a:r>
            <a:endParaRPr lang="fr-FR" sz="72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907704" y="2744924"/>
            <a:ext cx="4856584" cy="1368152"/>
          </a:xfrm>
        </p:spPr>
        <p:txBody>
          <a:bodyPr>
            <a:normAutofit fontScale="70000" lnSpcReduction="20000"/>
          </a:bodyPr>
          <a:lstStyle/>
          <a:p>
            <a:r>
              <a:rPr lang="fr-FR" sz="8000" dirty="0">
                <a:solidFill>
                  <a:schemeClr val="tx1"/>
                </a:solidFill>
              </a:rPr>
              <a:t>Thym commun</a:t>
            </a:r>
            <a:endParaRPr lang="fr-FR" sz="8000" dirty="0">
              <a:solidFill>
                <a:schemeClr val="tx1"/>
              </a:solidFill>
            </a:endParaRP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7452320" y="260648"/>
            <a:ext cx="136815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S </a:t>
            </a:r>
            <a:r>
              <a:rPr lang="fr-FR" dirty="0" smtClean="0"/>
              <a:t>4</a:t>
            </a:r>
            <a:endParaRPr lang="fr-FR" dirty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67544" y="5805264"/>
            <a:ext cx="4104456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3 Actions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98983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C000">
              <a:alpha val="0"/>
            </a:srgbClr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C000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23528" y="332656"/>
            <a:ext cx="2304256" cy="936104"/>
          </a:xfrm>
        </p:spPr>
        <p:txBody>
          <a:bodyPr>
            <a:noAutofit/>
          </a:bodyPr>
          <a:lstStyle/>
          <a:p>
            <a:r>
              <a:rPr lang="fr-FR" sz="7200" dirty="0" smtClean="0"/>
              <a:t>-</a:t>
            </a:r>
            <a:endParaRPr lang="fr-FR" sz="72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907704" y="2744924"/>
            <a:ext cx="4856584" cy="1368152"/>
          </a:xfrm>
        </p:spPr>
        <p:txBody>
          <a:bodyPr>
            <a:normAutofit fontScale="70000" lnSpcReduction="20000"/>
          </a:bodyPr>
          <a:lstStyle/>
          <a:p>
            <a:r>
              <a:rPr lang="fr-FR" sz="8000" dirty="0">
                <a:solidFill>
                  <a:schemeClr val="tx1"/>
                </a:solidFill>
              </a:rPr>
              <a:t>Thym commun</a:t>
            </a:r>
            <a:endParaRPr lang="fr-FR" sz="8000" dirty="0">
              <a:solidFill>
                <a:schemeClr val="tx1"/>
              </a:solidFill>
            </a:endParaRP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7452320" y="260648"/>
            <a:ext cx="136815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S </a:t>
            </a:r>
            <a:r>
              <a:rPr lang="fr-FR" dirty="0" smtClean="0"/>
              <a:t>4</a:t>
            </a:r>
            <a:endParaRPr lang="fr-FR" dirty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67544" y="5805264"/>
            <a:ext cx="4104456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3 Actions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27306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C000">
              <a:alpha val="0"/>
            </a:srgbClr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C000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23528" y="332656"/>
            <a:ext cx="2304256" cy="936104"/>
          </a:xfrm>
        </p:spPr>
        <p:txBody>
          <a:bodyPr>
            <a:noAutofit/>
          </a:bodyPr>
          <a:lstStyle/>
          <a:p>
            <a:r>
              <a:rPr lang="fr-FR" sz="7200" dirty="0" smtClean="0"/>
              <a:t>-</a:t>
            </a:r>
            <a:endParaRPr lang="fr-FR" sz="72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907704" y="2744924"/>
            <a:ext cx="4856584" cy="1368152"/>
          </a:xfrm>
        </p:spPr>
        <p:txBody>
          <a:bodyPr>
            <a:normAutofit fontScale="70000" lnSpcReduction="20000"/>
          </a:bodyPr>
          <a:lstStyle/>
          <a:p>
            <a:r>
              <a:rPr lang="fr-FR" sz="8000" dirty="0">
                <a:solidFill>
                  <a:schemeClr val="tx1"/>
                </a:solidFill>
              </a:rPr>
              <a:t>Thym commun</a:t>
            </a:r>
            <a:endParaRPr lang="fr-FR" sz="8000" dirty="0">
              <a:solidFill>
                <a:schemeClr val="tx1"/>
              </a:solidFill>
            </a:endParaRP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7452320" y="260648"/>
            <a:ext cx="136815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S </a:t>
            </a:r>
            <a:r>
              <a:rPr lang="fr-FR" dirty="0" smtClean="0"/>
              <a:t>4</a:t>
            </a:r>
            <a:endParaRPr lang="fr-FR" dirty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67544" y="5805264"/>
            <a:ext cx="4104456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3 Actions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27306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C000">
              <a:alpha val="0"/>
            </a:srgbClr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C000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23528" y="332656"/>
            <a:ext cx="2304256" cy="936104"/>
          </a:xfrm>
        </p:spPr>
        <p:txBody>
          <a:bodyPr>
            <a:noAutofit/>
          </a:bodyPr>
          <a:lstStyle/>
          <a:p>
            <a:r>
              <a:rPr lang="fr-FR" sz="7200" dirty="0" smtClean="0"/>
              <a:t>-</a:t>
            </a:r>
            <a:endParaRPr lang="fr-FR" sz="72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907704" y="2744924"/>
            <a:ext cx="4856584" cy="1368152"/>
          </a:xfrm>
        </p:spPr>
        <p:txBody>
          <a:bodyPr>
            <a:normAutofit fontScale="70000" lnSpcReduction="20000"/>
          </a:bodyPr>
          <a:lstStyle/>
          <a:p>
            <a:r>
              <a:rPr lang="fr-FR" sz="8000" dirty="0">
                <a:solidFill>
                  <a:schemeClr val="tx1"/>
                </a:solidFill>
              </a:rPr>
              <a:t>Thym commun</a:t>
            </a:r>
            <a:endParaRPr lang="fr-FR" sz="8000" dirty="0">
              <a:solidFill>
                <a:schemeClr val="tx1"/>
              </a:solidFill>
            </a:endParaRP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7452320" y="260648"/>
            <a:ext cx="136815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S </a:t>
            </a:r>
            <a:r>
              <a:rPr lang="fr-FR" dirty="0" smtClean="0"/>
              <a:t>4</a:t>
            </a:r>
            <a:endParaRPr lang="fr-FR" dirty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67544" y="5805264"/>
            <a:ext cx="4104456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3 Actions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27306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C000">
              <a:alpha val="0"/>
            </a:srgbClr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C000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23528" y="332656"/>
            <a:ext cx="2304256" cy="936104"/>
          </a:xfrm>
        </p:spPr>
        <p:txBody>
          <a:bodyPr>
            <a:noAutofit/>
          </a:bodyPr>
          <a:lstStyle/>
          <a:p>
            <a:r>
              <a:rPr lang="fr-FR" sz="7200" dirty="0" smtClean="0"/>
              <a:t>-</a:t>
            </a:r>
            <a:endParaRPr lang="fr-FR" sz="72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907704" y="2744924"/>
            <a:ext cx="4856584" cy="1368152"/>
          </a:xfrm>
        </p:spPr>
        <p:txBody>
          <a:bodyPr>
            <a:normAutofit/>
          </a:bodyPr>
          <a:lstStyle/>
          <a:p>
            <a:r>
              <a:rPr lang="fr-FR" sz="8000" dirty="0" smtClean="0">
                <a:solidFill>
                  <a:schemeClr val="tx1"/>
                </a:solidFill>
              </a:rPr>
              <a:t>Abeille</a:t>
            </a:r>
            <a:endParaRPr lang="fr-FR" sz="8000" dirty="0">
              <a:solidFill>
                <a:schemeClr val="tx1"/>
              </a:solidFill>
            </a:endParaRP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7452320" y="260648"/>
            <a:ext cx="136815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S </a:t>
            </a:r>
            <a:r>
              <a:rPr lang="fr-FR" dirty="0"/>
              <a:t>3</a:t>
            </a:r>
            <a:endParaRPr lang="fr-FR" dirty="0"/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6933278" y="5805264"/>
            <a:ext cx="2103218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-</a:t>
            </a:r>
            <a:endParaRPr lang="fr-FR" dirty="0"/>
          </a:p>
        </p:txBody>
      </p:sp>
      <p:sp>
        <p:nvSpPr>
          <p:cNvPr id="9" name="Titre 1"/>
          <p:cNvSpPr txBox="1">
            <a:spLocks/>
          </p:cNvSpPr>
          <p:nvPr/>
        </p:nvSpPr>
        <p:spPr>
          <a:xfrm>
            <a:off x="467544" y="5805264"/>
            <a:ext cx="3384376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sz="6600" dirty="0" smtClean="0"/>
              <a:t>2 Actions</a:t>
            </a:r>
            <a:endParaRPr lang="fr-FR" sz="6600" dirty="0"/>
          </a:p>
        </p:txBody>
      </p:sp>
    </p:spTree>
    <p:extLst>
      <p:ext uri="{BB962C8B-B14F-4D97-AF65-F5344CB8AC3E}">
        <p14:creationId xmlns:p14="http://schemas.microsoft.com/office/powerpoint/2010/main" val="2557861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C000">
              <a:alpha val="0"/>
            </a:srgbClr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C000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23528" y="332656"/>
            <a:ext cx="2304256" cy="936104"/>
          </a:xfrm>
        </p:spPr>
        <p:txBody>
          <a:bodyPr>
            <a:noAutofit/>
          </a:bodyPr>
          <a:lstStyle/>
          <a:p>
            <a:r>
              <a:rPr lang="fr-FR" sz="7200" dirty="0" smtClean="0"/>
              <a:t>SPE</a:t>
            </a:r>
            <a:endParaRPr lang="fr-FR" sz="72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907704" y="2744924"/>
            <a:ext cx="4856584" cy="1116124"/>
          </a:xfrm>
        </p:spPr>
        <p:txBody>
          <a:bodyPr>
            <a:normAutofit fontScale="70000" lnSpcReduction="20000"/>
          </a:bodyPr>
          <a:lstStyle/>
          <a:p>
            <a:r>
              <a:rPr lang="fr-FR" sz="8000" dirty="0">
                <a:solidFill>
                  <a:schemeClr val="tx1"/>
                </a:solidFill>
              </a:rPr>
              <a:t>Faucon </a:t>
            </a:r>
            <a:r>
              <a:rPr lang="fr-FR" sz="8000" dirty="0" smtClean="0">
                <a:solidFill>
                  <a:schemeClr val="tx1"/>
                </a:solidFill>
              </a:rPr>
              <a:t>pèlerin</a:t>
            </a:r>
            <a:endParaRPr lang="fr-FR" sz="8000" dirty="0">
              <a:solidFill>
                <a:schemeClr val="tx1"/>
              </a:solidFill>
            </a:endParaRP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7452320" y="260648"/>
            <a:ext cx="136815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-</a:t>
            </a:r>
            <a:endParaRPr lang="fr-FR" dirty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107504" y="6021288"/>
            <a:ext cx="4464496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sz="4800" dirty="0" smtClean="0"/>
              <a:t>Actions : 2 + At</a:t>
            </a:r>
            <a:endParaRPr lang="fr-FR" sz="4800" dirty="0"/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4788024" y="6021288"/>
            <a:ext cx="4464496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sz="4800" dirty="0" smtClean="0"/>
              <a:t>At Illimitée</a:t>
            </a:r>
            <a:endParaRPr lang="fr-FR" sz="4800" dirty="0"/>
          </a:p>
        </p:txBody>
      </p:sp>
    </p:spTree>
    <p:extLst>
      <p:ext uri="{BB962C8B-B14F-4D97-AF65-F5344CB8AC3E}">
        <p14:creationId xmlns:p14="http://schemas.microsoft.com/office/powerpoint/2010/main" val="2360926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C000">
              <a:alpha val="0"/>
            </a:srgbClr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C000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23528" y="332656"/>
            <a:ext cx="2304256" cy="936104"/>
          </a:xfrm>
        </p:spPr>
        <p:txBody>
          <a:bodyPr>
            <a:noAutofit/>
          </a:bodyPr>
          <a:lstStyle/>
          <a:p>
            <a:r>
              <a:rPr lang="fr-FR" sz="7200" dirty="0" smtClean="0"/>
              <a:t>SPE</a:t>
            </a:r>
            <a:endParaRPr lang="fr-FR" sz="72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907704" y="2744924"/>
            <a:ext cx="4856584" cy="1368152"/>
          </a:xfrm>
        </p:spPr>
        <p:txBody>
          <a:bodyPr>
            <a:normAutofit fontScale="70000" lnSpcReduction="20000"/>
          </a:bodyPr>
          <a:lstStyle/>
          <a:p>
            <a:r>
              <a:rPr lang="fr-FR" sz="8000" dirty="0">
                <a:solidFill>
                  <a:schemeClr val="tx1"/>
                </a:solidFill>
              </a:rPr>
              <a:t>Faucon </a:t>
            </a:r>
            <a:r>
              <a:rPr lang="fr-FR" sz="8000" dirty="0" smtClean="0">
                <a:solidFill>
                  <a:schemeClr val="tx1"/>
                </a:solidFill>
              </a:rPr>
              <a:t>pèlerin</a:t>
            </a:r>
            <a:endParaRPr lang="fr-FR" sz="8000" dirty="0">
              <a:solidFill>
                <a:schemeClr val="tx1"/>
              </a:solidFill>
            </a:endParaRP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7452320" y="260648"/>
            <a:ext cx="136815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-</a:t>
            </a:r>
            <a:endParaRPr lang="fr-FR" dirty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107504" y="6021288"/>
            <a:ext cx="4464496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sz="4800" dirty="0" smtClean="0"/>
              <a:t>Actions : 2 + At</a:t>
            </a:r>
            <a:endParaRPr lang="fr-FR" sz="4800" dirty="0"/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4788024" y="6021288"/>
            <a:ext cx="4464496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sz="4800" dirty="0" smtClean="0"/>
              <a:t>At Illimitée</a:t>
            </a:r>
            <a:endParaRPr lang="fr-FR" sz="4800" dirty="0"/>
          </a:p>
        </p:txBody>
      </p:sp>
    </p:spTree>
    <p:extLst>
      <p:ext uri="{BB962C8B-B14F-4D97-AF65-F5344CB8AC3E}">
        <p14:creationId xmlns:p14="http://schemas.microsoft.com/office/powerpoint/2010/main" val="1305128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C000">
              <a:alpha val="0"/>
            </a:srgbClr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C000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23528" y="332656"/>
            <a:ext cx="2304256" cy="936104"/>
          </a:xfrm>
        </p:spPr>
        <p:txBody>
          <a:bodyPr>
            <a:noAutofit/>
          </a:bodyPr>
          <a:lstStyle/>
          <a:p>
            <a:r>
              <a:rPr lang="fr-FR" sz="7200" dirty="0" smtClean="0"/>
              <a:t>-</a:t>
            </a:r>
            <a:endParaRPr lang="fr-FR" sz="72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907704" y="2744924"/>
            <a:ext cx="4856584" cy="1368152"/>
          </a:xfrm>
        </p:spPr>
        <p:txBody>
          <a:bodyPr>
            <a:normAutofit fontScale="85000" lnSpcReduction="10000"/>
          </a:bodyPr>
          <a:lstStyle/>
          <a:p>
            <a:r>
              <a:rPr lang="fr-FR" sz="8000" dirty="0">
                <a:solidFill>
                  <a:schemeClr val="tx1"/>
                </a:solidFill>
              </a:rPr>
              <a:t>Grande ortie</a:t>
            </a:r>
            <a:endParaRPr lang="fr-FR" sz="8000" dirty="0">
              <a:solidFill>
                <a:schemeClr val="tx1"/>
              </a:solidFill>
            </a:endParaRP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6876256" y="260648"/>
            <a:ext cx="1944216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SPE</a:t>
            </a:r>
            <a:endParaRPr lang="fr-FR" dirty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179512" y="6021288"/>
            <a:ext cx="4032448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 smtClean="0"/>
              <a:t>Actions : 3 + Soins</a:t>
            </a:r>
            <a:endParaRPr lang="fr-FR" sz="4000" dirty="0"/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4788024" y="6021288"/>
            <a:ext cx="4464496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sz="4800" dirty="0" smtClean="0"/>
              <a:t>Soins Illimitée</a:t>
            </a:r>
            <a:endParaRPr lang="fr-FR" sz="4800" dirty="0"/>
          </a:p>
        </p:txBody>
      </p:sp>
    </p:spTree>
    <p:extLst>
      <p:ext uri="{BB962C8B-B14F-4D97-AF65-F5344CB8AC3E}">
        <p14:creationId xmlns:p14="http://schemas.microsoft.com/office/powerpoint/2010/main" val="3692011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C000">
              <a:alpha val="0"/>
            </a:srgbClr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C000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23528" y="332656"/>
            <a:ext cx="2304256" cy="936104"/>
          </a:xfrm>
        </p:spPr>
        <p:txBody>
          <a:bodyPr>
            <a:noAutofit/>
          </a:bodyPr>
          <a:lstStyle/>
          <a:p>
            <a:r>
              <a:rPr lang="fr-FR" sz="7200" dirty="0" smtClean="0"/>
              <a:t>-</a:t>
            </a:r>
            <a:endParaRPr lang="fr-FR" sz="72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907704" y="2744924"/>
            <a:ext cx="4856584" cy="1368152"/>
          </a:xfrm>
        </p:spPr>
        <p:txBody>
          <a:bodyPr>
            <a:normAutofit fontScale="85000" lnSpcReduction="10000"/>
          </a:bodyPr>
          <a:lstStyle/>
          <a:p>
            <a:r>
              <a:rPr lang="fr-FR" sz="8000" dirty="0">
                <a:solidFill>
                  <a:schemeClr val="tx1"/>
                </a:solidFill>
              </a:rPr>
              <a:t>Grande ortie</a:t>
            </a:r>
            <a:endParaRPr lang="fr-FR" sz="8000" dirty="0">
              <a:solidFill>
                <a:schemeClr val="tx1"/>
              </a:solidFill>
            </a:endParaRP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6876256" y="260648"/>
            <a:ext cx="1944216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SPE</a:t>
            </a:r>
            <a:endParaRPr lang="fr-FR" dirty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179512" y="6021288"/>
            <a:ext cx="4032448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 smtClean="0"/>
              <a:t>Actions : 3 + Soins</a:t>
            </a:r>
            <a:endParaRPr lang="fr-FR" sz="4000" dirty="0"/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4788024" y="6021288"/>
            <a:ext cx="4464496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sz="4800" dirty="0" smtClean="0"/>
              <a:t>Soins Illimitée</a:t>
            </a:r>
            <a:endParaRPr lang="fr-FR" sz="4800" dirty="0"/>
          </a:p>
        </p:txBody>
      </p:sp>
    </p:spTree>
    <p:extLst>
      <p:ext uri="{BB962C8B-B14F-4D97-AF65-F5344CB8AC3E}">
        <p14:creationId xmlns:p14="http://schemas.microsoft.com/office/powerpoint/2010/main" val="2097687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C000">
              <a:alpha val="0"/>
            </a:srgbClr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C000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23528" y="332656"/>
            <a:ext cx="2304256" cy="936104"/>
          </a:xfrm>
        </p:spPr>
        <p:txBody>
          <a:bodyPr>
            <a:noAutofit/>
          </a:bodyPr>
          <a:lstStyle/>
          <a:p>
            <a:r>
              <a:rPr lang="fr-FR" sz="7200" dirty="0" smtClean="0"/>
              <a:t>-</a:t>
            </a:r>
            <a:endParaRPr lang="fr-FR" sz="72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907704" y="2744924"/>
            <a:ext cx="4856584" cy="1368152"/>
          </a:xfrm>
        </p:spPr>
        <p:txBody>
          <a:bodyPr>
            <a:normAutofit/>
          </a:bodyPr>
          <a:lstStyle/>
          <a:p>
            <a:r>
              <a:rPr lang="fr-FR" sz="8000" dirty="0" smtClean="0">
                <a:solidFill>
                  <a:schemeClr val="tx1"/>
                </a:solidFill>
              </a:rPr>
              <a:t>Abeille</a:t>
            </a:r>
            <a:endParaRPr lang="fr-FR" sz="8000" dirty="0">
              <a:solidFill>
                <a:schemeClr val="tx1"/>
              </a:solidFill>
            </a:endParaRP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7452320" y="260648"/>
            <a:ext cx="136815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S </a:t>
            </a:r>
            <a:r>
              <a:rPr lang="fr-FR" dirty="0"/>
              <a:t>3</a:t>
            </a:r>
            <a:endParaRPr lang="fr-FR" dirty="0"/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6933278" y="5805264"/>
            <a:ext cx="2103218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-</a:t>
            </a:r>
            <a:endParaRPr lang="fr-FR" dirty="0"/>
          </a:p>
        </p:txBody>
      </p:sp>
      <p:sp>
        <p:nvSpPr>
          <p:cNvPr id="9" name="Titre 1"/>
          <p:cNvSpPr txBox="1">
            <a:spLocks/>
          </p:cNvSpPr>
          <p:nvPr/>
        </p:nvSpPr>
        <p:spPr>
          <a:xfrm>
            <a:off x="467544" y="5805264"/>
            <a:ext cx="3384376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sz="6600" dirty="0" smtClean="0"/>
              <a:t>2 Actions</a:t>
            </a:r>
            <a:endParaRPr lang="fr-FR" sz="6600" dirty="0"/>
          </a:p>
        </p:txBody>
      </p:sp>
    </p:spTree>
    <p:extLst>
      <p:ext uri="{BB962C8B-B14F-4D97-AF65-F5344CB8AC3E}">
        <p14:creationId xmlns:p14="http://schemas.microsoft.com/office/powerpoint/2010/main" val="2557861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C000">
              <a:alpha val="0"/>
            </a:srgbClr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C000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23528" y="332656"/>
            <a:ext cx="2304256" cy="936104"/>
          </a:xfrm>
        </p:spPr>
        <p:txBody>
          <a:bodyPr>
            <a:noAutofit/>
          </a:bodyPr>
          <a:lstStyle/>
          <a:p>
            <a:r>
              <a:rPr lang="fr-FR" sz="7200" dirty="0" smtClean="0"/>
              <a:t>-</a:t>
            </a:r>
            <a:endParaRPr lang="fr-FR" sz="72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907704" y="2744924"/>
            <a:ext cx="4856584" cy="1368152"/>
          </a:xfrm>
        </p:spPr>
        <p:txBody>
          <a:bodyPr>
            <a:normAutofit/>
          </a:bodyPr>
          <a:lstStyle/>
          <a:p>
            <a:r>
              <a:rPr lang="fr-FR" sz="8000" dirty="0" smtClean="0">
                <a:solidFill>
                  <a:schemeClr val="tx1"/>
                </a:solidFill>
              </a:rPr>
              <a:t>Abeille</a:t>
            </a:r>
            <a:endParaRPr lang="fr-FR" sz="8000" dirty="0">
              <a:solidFill>
                <a:schemeClr val="tx1"/>
              </a:solidFill>
            </a:endParaRP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7452320" y="260648"/>
            <a:ext cx="136815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S </a:t>
            </a:r>
            <a:r>
              <a:rPr lang="fr-FR" dirty="0"/>
              <a:t>3</a:t>
            </a:r>
            <a:endParaRPr lang="fr-FR" dirty="0"/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6933278" y="5805264"/>
            <a:ext cx="2103218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-</a:t>
            </a:r>
            <a:endParaRPr lang="fr-FR" dirty="0"/>
          </a:p>
        </p:txBody>
      </p:sp>
      <p:sp>
        <p:nvSpPr>
          <p:cNvPr id="9" name="Titre 1"/>
          <p:cNvSpPr txBox="1">
            <a:spLocks/>
          </p:cNvSpPr>
          <p:nvPr/>
        </p:nvSpPr>
        <p:spPr>
          <a:xfrm>
            <a:off x="467544" y="5805264"/>
            <a:ext cx="3384376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sz="6600" dirty="0" smtClean="0"/>
              <a:t>2 Actions</a:t>
            </a:r>
            <a:endParaRPr lang="fr-FR" sz="6600" dirty="0"/>
          </a:p>
        </p:txBody>
      </p:sp>
    </p:spTree>
    <p:extLst>
      <p:ext uri="{BB962C8B-B14F-4D97-AF65-F5344CB8AC3E}">
        <p14:creationId xmlns:p14="http://schemas.microsoft.com/office/powerpoint/2010/main" val="2557861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C000">
              <a:alpha val="0"/>
            </a:srgbClr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C000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23528" y="332656"/>
            <a:ext cx="2304256" cy="936104"/>
          </a:xfrm>
        </p:spPr>
        <p:txBody>
          <a:bodyPr>
            <a:noAutofit/>
          </a:bodyPr>
          <a:lstStyle/>
          <a:p>
            <a:r>
              <a:rPr lang="fr-FR" sz="7200" dirty="0" smtClean="0"/>
              <a:t>-</a:t>
            </a:r>
            <a:endParaRPr lang="fr-FR" sz="72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907704" y="2744924"/>
            <a:ext cx="4856584" cy="1368152"/>
          </a:xfrm>
        </p:spPr>
        <p:txBody>
          <a:bodyPr>
            <a:normAutofit/>
          </a:bodyPr>
          <a:lstStyle/>
          <a:p>
            <a:r>
              <a:rPr lang="fr-FR" sz="8000" dirty="0" smtClean="0">
                <a:solidFill>
                  <a:schemeClr val="tx1"/>
                </a:solidFill>
              </a:rPr>
              <a:t>Abeille</a:t>
            </a:r>
            <a:endParaRPr lang="fr-FR" sz="8000" dirty="0">
              <a:solidFill>
                <a:schemeClr val="tx1"/>
              </a:solidFill>
            </a:endParaRP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7452320" y="260648"/>
            <a:ext cx="136815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S </a:t>
            </a:r>
            <a:r>
              <a:rPr lang="fr-FR" dirty="0"/>
              <a:t>3</a:t>
            </a:r>
            <a:endParaRPr lang="fr-FR" dirty="0"/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6933278" y="5805264"/>
            <a:ext cx="2103218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-</a:t>
            </a:r>
            <a:endParaRPr lang="fr-FR" dirty="0"/>
          </a:p>
        </p:txBody>
      </p:sp>
      <p:sp>
        <p:nvSpPr>
          <p:cNvPr id="9" name="Titre 1"/>
          <p:cNvSpPr txBox="1">
            <a:spLocks/>
          </p:cNvSpPr>
          <p:nvPr/>
        </p:nvSpPr>
        <p:spPr>
          <a:xfrm>
            <a:off x="467544" y="5805264"/>
            <a:ext cx="3384376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sz="6600" dirty="0" smtClean="0"/>
              <a:t>2 Actions</a:t>
            </a:r>
            <a:endParaRPr lang="fr-FR" sz="6600" dirty="0"/>
          </a:p>
        </p:txBody>
      </p:sp>
    </p:spTree>
    <p:extLst>
      <p:ext uri="{BB962C8B-B14F-4D97-AF65-F5344CB8AC3E}">
        <p14:creationId xmlns:p14="http://schemas.microsoft.com/office/powerpoint/2010/main" val="2557861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</TotalTime>
  <Words>599</Words>
  <Application>Microsoft Office PowerPoint</Application>
  <PresentationFormat>Affichage à l'écran (4:3)</PresentationFormat>
  <Paragraphs>311</Paragraphs>
  <Slides>63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63</vt:i4>
      </vt:variant>
    </vt:vector>
  </HeadingPairs>
  <TitlesOfParts>
    <vt:vector size="64" baseType="lpstr">
      <vt:lpstr>Thème Office</vt:lpstr>
      <vt:lpstr>A 5</vt:lpstr>
      <vt:lpstr>A 5</vt:lpstr>
      <vt:lpstr>A 5</vt:lpstr>
      <vt:lpstr>A 5</vt:lpstr>
      <vt:lpstr>-</vt:lpstr>
      <vt:lpstr>-</vt:lpstr>
      <vt:lpstr>-</vt:lpstr>
      <vt:lpstr>-</vt:lpstr>
      <vt:lpstr>-</vt:lpstr>
      <vt:lpstr>-</vt:lpstr>
      <vt:lpstr>A 4</vt:lpstr>
      <vt:lpstr>A 4</vt:lpstr>
      <vt:lpstr>A 4</vt:lpstr>
      <vt:lpstr>A 4</vt:lpstr>
      <vt:lpstr>A 4</vt:lpstr>
      <vt:lpstr>A 3</vt:lpstr>
      <vt:lpstr>A 3</vt:lpstr>
      <vt:lpstr>A 3</vt:lpstr>
      <vt:lpstr>A 3</vt:lpstr>
      <vt:lpstr>A 4</vt:lpstr>
      <vt:lpstr>A 4</vt:lpstr>
      <vt:lpstr>A 4</vt:lpstr>
      <vt:lpstr>A 4</vt:lpstr>
      <vt:lpstr>At 2</vt:lpstr>
      <vt:lpstr>At 2</vt:lpstr>
      <vt:lpstr>At 2</vt:lpstr>
      <vt:lpstr>At 2</vt:lpstr>
      <vt:lpstr>At 3</vt:lpstr>
      <vt:lpstr>At 3</vt:lpstr>
      <vt:lpstr>At 3</vt:lpstr>
      <vt:lpstr>At 3</vt:lpstr>
      <vt:lpstr>At 3</vt:lpstr>
      <vt:lpstr>At 3</vt:lpstr>
      <vt:lpstr>At 4</vt:lpstr>
      <vt:lpstr>At 4</vt:lpstr>
      <vt:lpstr>-</vt:lpstr>
      <vt:lpstr>-</vt:lpstr>
      <vt:lpstr>-</vt:lpstr>
      <vt:lpstr>-</vt:lpstr>
      <vt:lpstr>-</vt:lpstr>
      <vt:lpstr>-</vt:lpstr>
      <vt:lpstr>-</vt:lpstr>
      <vt:lpstr>-</vt:lpstr>
      <vt:lpstr>At 10</vt:lpstr>
      <vt:lpstr>At 10</vt:lpstr>
      <vt:lpstr>At 3</vt:lpstr>
      <vt:lpstr>At 3</vt:lpstr>
      <vt:lpstr>-</vt:lpstr>
      <vt:lpstr>-</vt:lpstr>
      <vt:lpstr>-</vt:lpstr>
      <vt:lpstr>-</vt:lpstr>
      <vt:lpstr>-</vt:lpstr>
      <vt:lpstr>-</vt:lpstr>
      <vt:lpstr>-</vt:lpstr>
      <vt:lpstr>-</vt:lpstr>
      <vt:lpstr>-</vt:lpstr>
      <vt:lpstr>-</vt:lpstr>
      <vt:lpstr>-</vt:lpstr>
      <vt:lpstr>-</vt:lpstr>
      <vt:lpstr>SPE</vt:lpstr>
      <vt:lpstr>SPE</vt:lpstr>
      <vt:lpstr>-</vt:lpstr>
      <vt:lpstr>-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 1</dc:title>
  <dc:creator>Gérald Tibi</dc:creator>
  <cp:lastModifiedBy>Gérald Tibi</cp:lastModifiedBy>
  <cp:revision>122</cp:revision>
  <cp:lastPrinted>2015-08-12T13:25:21Z</cp:lastPrinted>
  <dcterms:created xsi:type="dcterms:W3CDTF">2015-08-03T11:33:24Z</dcterms:created>
  <dcterms:modified xsi:type="dcterms:W3CDTF">2015-08-14T15:15:46Z</dcterms:modified>
</cp:coreProperties>
</file>