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96" r:id="rId2"/>
    <p:sldId id="323" r:id="rId3"/>
    <p:sldId id="311" r:id="rId4"/>
    <p:sldId id="298" r:id="rId5"/>
    <p:sldId id="312" r:id="rId6"/>
    <p:sldId id="326" r:id="rId7"/>
    <p:sldId id="313" r:id="rId8"/>
    <p:sldId id="314" r:id="rId9"/>
    <p:sldId id="315" r:id="rId10"/>
    <p:sldId id="316" r:id="rId11"/>
    <p:sldId id="264" r:id="rId12"/>
    <p:sldId id="265" r:id="rId13"/>
    <p:sldId id="317" r:id="rId14"/>
    <p:sldId id="273" r:id="rId15"/>
    <p:sldId id="310" r:id="rId16"/>
    <p:sldId id="274" r:id="rId17"/>
    <p:sldId id="318" r:id="rId18"/>
    <p:sldId id="299" r:id="rId19"/>
    <p:sldId id="319" r:id="rId20"/>
    <p:sldId id="301" r:id="rId21"/>
    <p:sldId id="320" r:id="rId22"/>
    <p:sldId id="324" r:id="rId23"/>
    <p:sldId id="302" r:id="rId24"/>
    <p:sldId id="321" r:id="rId25"/>
    <p:sldId id="309" r:id="rId26"/>
    <p:sldId id="325" r:id="rId27"/>
    <p:sldId id="322" r:id="rId28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14/08/2015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7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Criste-marine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1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2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Immortelle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</a:t>
            </a:r>
            <a:r>
              <a:rPr lang="fr-FR" sz="6000" dirty="0" smtClean="0"/>
              <a:t>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PV, au début de son tour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56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Lézard des muraille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-36512" y="5805264"/>
            <a:ext cx="446449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6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PV, au début de son tour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2110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Euphorbe des garrigues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228184" y="5877272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- 1 PV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8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Euphorbe des garrigues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424847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5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228184" y="5877272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- 1 PV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7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Évax</a:t>
            </a: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pygmée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 -1 At 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9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Évax</a:t>
            </a: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pygmée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67240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 -1 At 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64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Escargot </a:t>
            </a: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mourguéta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8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905164"/>
            <a:ext cx="403244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chaque action coût +1 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Escargot </a:t>
            </a: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mourguéta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8 Actions</a:t>
            </a:r>
            <a:endParaRPr lang="fr-FR" sz="60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905164"/>
            <a:ext cx="403244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chaque action coût +1 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9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Lapin de garenne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2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6</a:t>
            </a:r>
            <a:r>
              <a:rPr lang="fr-FR" sz="6000" dirty="0" smtClean="0"/>
              <a:t> Actions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385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Lapin de garenne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2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7544" y="5805264"/>
            <a:ext cx="345638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/>
              <a:t>6</a:t>
            </a:r>
            <a:r>
              <a:rPr lang="fr-FR" sz="6000" dirty="0" smtClean="0"/>
              <a:t> Actions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5497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7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Criste-marine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1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00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err="1">
                <a:solidFill>
                  <a:schemeClr val="tx1"/>
                </a:solidFill>
              </a:rPr>
              <a:t>Phagnalon</a:t>
            </a:r>
            <a:r>
              <a:rPr lang="fr-FR" sz="8000" dirty="0">
                <a:solidFill>
                  <a:schemeClr val="tx1"/>
                </a:solidFill>
              </a:rPr>
              <a:t> des rochers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Action de la carte protégée -2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Protège du vol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4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err="1">
                <a:solidFill>
                  <a:schemeClr val="tx1"/>
                </a:solidFill>
              </a:rPr>
              <a:t>Phagnalon</a:t>
            </a:r>
            <a:r>
              <a:rPr lang="fr-FR" sz="8000" dirty="0">
                <a:solidFill>
                  <a:schemeClr val="tx1"/>
                </a:solidFill>
              </a:rPr>
              <a:t> des rochers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Action de la carte protégée -2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Protège du vol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6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err="1">
                <a:solidFill>
                  <a:schemeClr val="tx1"/>
                </a:solidFill>
              </a:rPr>
              <a:t>Phagnalon</a:t>
            </a:r>
            <a:r>
              <a:rPr lang="fr-FR" sz="8000" dirty="0">
                <a:solidFill>
                  <a:schemeClr val="tx1"/>
                </a:solidFill>
              </a:rPr>
              <a:t> des rochers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Action de la carte protégée -2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Protège du vol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9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Nerprun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9 Actions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Piocher une carte par At subie</a:t>
            </a:r>
            <a:endParaRPr lang="fr-FR" sz="4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26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>
                <a:solidFill>
                  <a:schemeClr val="tx1"/>
                </a:solidFill>
              </a:rPr>
              <a:t>Nerprun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309634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9 Actions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Piocher une carte par At subie</a:t>
            </a:r>
            <a:endParaRPr lang="fr-FR" sz="4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87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8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Mégère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5 Actions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139680" y="5229200"/>
            <a:ext cx="3680792" cy="1341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-1 Action</a:t>
            </a:r>
            <a:endParaRPr lang="fr-FR" sz="4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4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8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Mégère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5 Actions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139680" y="5229200"/>
            <a:ext cx="3680792" cy="1341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-1 Action</a:t>
            </a:r>
            <a:endParaRPr lang="fr-FR" sz="4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3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8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Mégère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472288"/>
            <a:ext cx="25922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5 Actions</a:t>
            </a:r>
            <a:endParaRPr lang="fr-FR" sz="48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139680" y="5229200"/>
            <a:ext cx="3680792" cy="1341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-1 Action</a:t>
            </a:r>
            <a:endParaRPr lang="fr-FR" sz="4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4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7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Criste-marine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38437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dirty="0"/>
              <a:t>3</a:t>
            </a:r>
            <a:r>
              <a:rPr lang="fr-FR" sz="6600" dirty="0" smtClean="0"/>
              <a:t> Actions</a:t>
            </a:r>
            <a:endParaRPr lang="fr-FR" sz="66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1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3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Immortelle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</a:t>
            </a:r>
            <a:r>
              <a:rPr lang="fr-FR" sz="6000" dirty="0" smtClean="0"/>
              <a:t>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PV, au début de son tour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Immortelle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</a:t>
            </a:r>
            <a:r>
              <a:rPr lang="fr-FR" sz="6000" dirty="0" smtClean="0"/>
              <a:t>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PV, au début de son tour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17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Immortelle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</a:t>
            </a:r>
            <a:r>
              <a:rPr lang="fr-FR" sz="6000" dirty="0" smtClean="0"/>
              <a:t>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PV, au début de son tour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90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Immortelle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</a:t>
            </a:r>
            <a:r>
              <a:rPr lang="fr-FR" sz="6000" dirty="0" smtClean="0"/>
              <a:t>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PV, au début de son tour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6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Immortelle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</a:t>
            </a:r>
            <a:r>
              <a:rPr lang="fr-FR" sz="6000" dirty="0" smtClean="0"/>
              <a:t>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PV, au début de son tour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56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Immortelle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4 </a:t>
            </a:r>
            <a:r>
              <a:rPr lang="fr-FR" sz="6000" dirty="0" smtClean="0"/>
              <a:t>Actions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PV, au début de son tour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6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331</Words>
  <Application>Microsoft Office PowerPoint</Application>
  <PresentationFormat>Affichage à l'écran (4:3)</PresentationFormat>
  <Paragraphs>135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Thème Office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A 0</vt:lpstr>
      <vt:lpstr>A 0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102</cp:revision>
  <dcterms:created xsi:type="dcterms:W3CDTF">2015-08-03T11:33:24Z</dcterms:created>
  <dcterms:modified xsi:type="dcterms:W3CDTF">2015-08-14T15:17:13Z</dcterms:modified>
</cp:coreProperties>
</file>