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8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50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2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3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683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09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95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51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6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61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9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34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6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6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7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4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5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B07A14-4750-4DB6-A3F3-37362357AA0E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159794-FC1D-48CC-98FD-7DD64225A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4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2D86-8D03-407D-95A6-0718857BD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604783"/>
          </a:xfrm>
        </p:spPr>
        <p:txBody>
          <a:bodyPr/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Антична філософія.</a:t>
            </a:r>
            <a:b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риси: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1289A-707E-4A4E-8399-57739328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2475914"/>
            <a:ext cx="6815669" cy="2771335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Наявність міфологічних та епічних образів;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Присутність елементів антропоморфізму;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Наївний пантеїзм;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Пов’язування природніх процесів з моральною проблематикою;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Пошуки першопочатку всього існуючого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98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DADB-F5F2-466F-AD4E-5C7F3424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17452"/>
            <a:ext cx="9601196" cy="590843"/>
          </a:xfrm>
        </p:spPr>
        <p:txBody>
          <a:bodyPr>
            <a:normAutofit fontScale="90000"/>
          </a:bodyPr>
          <a:lstStyle/>
          <a:p>
            <a:r>
              <a:rPr lang="uk-UA" dirty="0"/>
              <a:t>3 період пізня класика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03F0-CFC9-4213-8CF3-477D768D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47445"/>
            <a:ext cx="9601196" cy="4712677"/>
          </a:xfrm>
        </p:spPr>
        <p:txBody>
          <a:bodyPr>
            <a:normAutofit/>
          </a:bodyPr>
          <a:lstStyle/>
          <a:p>
            <a:pPr algn="just"/>
            <a:r>
              <a:rPr lang="uk-UA" b="1" dirty="0">
                <a:latin typeface="+mj-lt"/>
              </a:rPr>
              <a:t>Епікуреїзм:</a:t>
            </a:r>
            <a:r>
              <a:rPr lang="uk-UA" dirty="0">
                <a:latin typeface="+mj-lt"/>
              </a:rPr>
              <a:t> засновник Епікур (342-270 рр. до н.е.) (основна праця: «Про природу») сформував 3 види знання: фізику, каноніку, етику; послідовник Тит Лукрецій Кар («Про природу речей») вважав, що основна мета філософії – звільнити людину від страху загробної кари, через пізнання природи та законів її функціонування;</a:t>
            </a:r>
          </a:p>
          <a:p>
            <a:pPr algn="just"/>
            <a:r>
              <a:rPr lang="ru-RU" b="1" dirty="0"/>
              <a:t>Скептицизм:</a:t>
            </a:r>
            <a:r>
              <a:rPr lang="ru-RU" dirty="0"/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VI </a:t>
            </a:r>
            <a:r>
              <a:rPr lang="uk-UA" dirty="0">
                <a:latin typeface="+mj-lt"/>
                <a:cs typeface="Times New Roman" panose="02020603050405020304" pitchFamily="18" charset="0"/>
              </a:rPr>
              <a:t>– ІІІ ст. до н.е., представники: Піррон з Еліди, Енесідем з Кноса, Секст Емпірик. Вказували на відносність людського пізнання, ключовими є три питання:</a:t>
            </a:r>
          </a:p>
          <a:p>
            <a:pPr algn="just">
              <a:buFontTx/>
              <a:buChar char="-"/>
            </a:pPr>
            <a:r>
              <a:rPr lang="uk-UA" dirty="0">
                <a:latin typeface="+mj-lt"/>
                <a:cs typeface="Times New Roman" panose="02020603050405020304" pitchFamily="18" charset="0"/>
              </a:rPr>
              <a:t>Якими є всі речі?</a:t>
            </a:r>
          </a:p>
          <a:p>
            <a:pPr algn="just">
              <a:buFontTx/>
              <a:buChar char="-"/>
            </a:pPr>
            <a:r>
              <a:rPr lang="uk-UA" dirty="0">
                <a:latin typeface="+mj-lt"/>
                <a:cs typeface="Times New Roman" panose="02020603050405020304" pitchFamily="18" charset="0"/>
              </a:rPr>
              <a:t>Як людина має ставитися до світу речей?</a:t>
            </a:r>
          </a:p>
          <a:p>
            <a:pPr algn="just">
              <a:buFontTx/>
              <a:buChar char="-"/>
            </a:pPr>
            <a:r>
              <a:rPr lang="uk-UA" dirty="0">
                <a:latin typeface="+mj-lt"/>
                <a:cs typeface="Times New Roman" panose="02020603050405020304" pitchFamily="18" charset="0"/>
              </a:rPr>
              <a:t>Яку вигоду отримує людина від свого ставлення до речей світу?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744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7F0E-09BB-470F-AD67-E328B684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93450"/>
          </a:xfrm>
        </p:spPr>
        <p:txBody>
          <a:bodyPr>
            <a:normAutofit fontScale="90000"/>
          </a:bodyPr>
          <a:lstStyle/>
          <a:p>
            <a:r>
              <a:rPr lang="uk-UA" dirty="0"/>
              <a:t>3 період пізня класика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7F4D-4B75-4AC2-8E1D-395CB33B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75583"/>
            <a:ext cx="9601196" cy="4300285"/>
          </a:xfrm>
        </p:spPr>
        <p:txBody>
          <a:bodyPr>
            <a:normAutofit/>
          </a:bodyPr>
          <a:lstStyle/>
          <a:p>
            <a:pPr algn="just"/>
            <a:r>
              <a:rPr lang="uk-UA" b="1" dirty="0">
                <a:latin typeface="+mj-lt"/>
              </a:rPr>
              <a:t>Стоїцизм. </a:t>
            </a:r>
            <a:r>
              <a:rPr lang="uk-UA" dirty="0">
                <a:latin typeface="+mj-lt"/>
              </a:rPr>
              <a:t>Засновник Зенон з Кітіону, послідовники: Клеанф, Хрісіпп, Сенека, Епіктет, Марк Аврелій. Це філософська школа етичної направленості. Світ – єдине тіло, яке наскрізь пронизано активним началом, яким є Бог (творчий «вогонь»), завдяки якому дія долі неминуча.</a:t>
            </a:r>
          </a:p>
          <a:p>
            <a:pPr algn="just"/>
            <a:r>
              <a:rPr lang="uk-UA" b="1" dirty="0">
                <a:latin typeface="+mj-lt"/>
              </a:rPr>
              <a:t>Неоплатонізм. </a:t>
            </a:r>
            <a:r>
              <a:rPr lang="uk-UA" dirty="0">
                <a:latin typeface="+mj-lt"/>
              </a:rPr>
              <a:t>Засновники: Плотін, Порфирій, Ямвліх, Прокл. Філософським джерелом є вчення Платона про ідеї і вторинність матеріального світу, витлумачено ними в дусі містицизму</a:t>
            </a:r>
            <a:r>
              <a:rPr lang="uk-UA">
                <a:latin typeface="+mj-lt"/>
              </a:rPr>
              <a:t>. </a:t>
            </a:r>
            <a:endParaRPr lang="uk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09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B97E-A243-46BA-AD88-57BF6810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69696"/>
          </a:xfrm>
        </p:spPr>
        <p:txBody>
          <a:bodyPr/>
          <a:lstStyle/>
          <a:p>
            <a:r>
              <a:rPr lang="uk-UA" dirty="0"/>
              <a:t>Дякую за увагу!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12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621E-09DD-48DC-BB92-3428D7DA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етапи античної філософії: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693E-CB2A-4B2C-AB0D-A747E906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Рання класика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 –VI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до н.е.).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центрі уваги: проблема  фізики (природи), Космосу, Всесвіту;</a:t>
            </a:r>
          </a:p>
          <a:p>
            <a:pPr algn="just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 класика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–IV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до н.е.).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Відбувається антропологічний поворот: людина в системі інших проблем;</a:t>
            </a:r>
          </a:p>
          <a:p>
            <a:pPr algn="just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Пізня класика (кінець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н.е.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початок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н.е.).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Осмислення та коментування ідей мислителів попереднього періоду.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55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556D-5CA2-4986-9D81-9395C779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68215"/>
            <a:ext cx="9601196" cy="815926"/>
          </a:xfrm>
        </p:spPr>
        <p:txBody>
          <a:bodyPr>
            <a:normAutofit fontScale="90000"/>
          </a:bodyPr>
          <a:lstStyle/>
          <a:p>
            <a:r>
              <a:rPr lang="uk-UA" dirty="0"/>
              <a:t>1 період рання класика або натурфілософія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D9C2-DAE3-4AFA-9C29-B971ECBDE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63041"/>
            <a:ext cx="9601196" cy="4726744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dirty="0"/>
              <a:t>Натурфілософські ідеї</a:t>
            </a:r>
          </a:p>
          <a:p>
            <a:pPr algn="just"/>
            <a:r>
              <a:rPr lang="uk-UA" dirty="0"/>
              <a:t>Субстанціональна модель світу</a:t>
            </a:r>
          </a:p>
          <a:p>
            <a:pPr marL="0" indent="0" algn="just">
              <a:buNone/>
            </a:pPr>
            <a:r>
              <a:rPr lang="ru-RU" u="sng" dirty="0"/>
              <a:t>Мілетська школа:</a:t>
            </a:r>
          </a:p>
          <a:p>
            <a:pPr marL="0" indent="0" algn="just">
              <a:buNone/>
            </a:pPr>
            <a:r>
              <a:rPr lang="ru-RU" dirty="0"/>
              <a:t>Засновник </a:t>
            </a:r>
            <a:r>
              <a:rPr lang="ru-RU" b="1" dirty="0"/>
              <a:t>Фалес</a:t>
            </a:r>
            <a:r>
              <a:rPr lang="ru-RU" dirty="0"/>
              <a:t> – </a:t>
            </a:r>
            <a:r>
              <a:rPr lang="uk-UA" dirty="0"/>
              <a:t>першооснова всього сущого - </a:t>
            </a:r>
            <a:r>
              <a:rPr lang="uk-UA" b="1" dirty="0"/>
              <a:t>Вода</a:t>
            </a:r>
          </a:p>
          <a:p>
            <a:pPr marL="0" indent="0" algn="just">
              <a:buNone/>
            </a:pPr>
            <a:r>
              <a:rPr lang="uk-UA" dirty="0"/>
              <a:t>Послідовники:</a:t>
            </a:r>
          </a:p>
          <a:p>
            <a:pPr marL="0" indent="0" algn="just">
              <a:buNone/>
            </a:pPr>
            <a:r>
              <a:rPr lang="uk-UA" b="1" dirty="0"/>
              <a:t>Анаксімандр</a:t>
            </a:r>
            <a:r>
              <a:rPr lang="uk-UA" dirty="0"/>
              <a:t> </a:t>
            </a:r>
            <a:r>
              <a:rPr lang="ru-RU" dirty="0"/>
              <a:t>– </a:t>
            </a:r>
            <a:r>
              <a:rPr lang="uk-UA" dirty="0"/>
              <a:t>першооснова всього сущого – невизначений початок – </a:t>
            </a:r>
            <a:r>
              <a:rPr lang="uk-UA" b="1" dirty="0"/>
              <a:t>«Апейрон»</a:t>
            </a:r>
          </a:p>
          <a:p>
            <a:pPr marL="0" indent="0" algn="just">
              <a:buNone/>
            </a:pPr>
            <a:r>
              <a:rPr lang="uk-UA" b="1" dirty="0"/>
              <a:t>Анаксімен</a:t>
            </a:r>
            <a:r>
              <a:rPr lang="uk-UA" dirty="0"/>
              <a:t> </a:t>
            </a:r>
            <a:r>
              <a:rPr lang="ru-RU" dirty="0"/>
              <a:t>– </a:t>
            </a:r>
            <a:r>
              <a:rPr lang="uk-UA" dirty="0"/>
              <a:t>першооснова всього сущого – </a:t>
            </a:r>
            <a:r>
              <a:rPr lang="uk-UA" b="1" dirty="0"/>
              <a:t>Повітря</a:t>
            </a:r>
          </a:p>
          <a:p>
            <a:pPr marL="0" indent="0" algn="just">
              <a:buNone/>
            </a:pPr>
            <a:r>
              <a:rPr lang="uk-UA" dirty="0"/>
              <a:t>Основні філософські принципи </a:t>
            </a:r>
            <a:r>
              <a:rPr lang="uk-UA" dirty="0" err="1"/>
              <a:t>мілетської</a:t>
            </a:r>
            <a:r>
              <a:rPr lang="uk-UA" dirty="0"/>
              <a:t> школи були розвинуті </a:t>
            </a:r>
            <a:r>
              <a:rPr lang="uk-UA" b="1" dirty="0"/>
              <a:t>Гераклітом</a:t>
            </a:r>
            <a:r>
              <a:rPr lang="uk-UA" dirty="0"/>
              <a:t> </a:t>
            </a:r>
            <a:r>
              <a:rPr lang="uk-UA" dirty="0" err="1"/>
              <a:t>Ефеським</a:t>
            </a:r>
            <a:r>
              <a:rPr lang="uk-UA" dirty="0"/>
              <a:t> </a:t>
            </a:r>
            <a:r>
              <a:rPr lang="ru-RU" dirty="0"/>
              <a:t>– </a:t>
            </a:r>
            <a:r>
              <a:rPr lang="uk-UA" dirty="0"/>
              <a:t>першооснова всього сущого – </a:t>
            </a:r>
            <a:r>
              <a:rPr lang="uk-UA" b="1" dirty="0"/>
              <a:t>Вогонь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632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DF5F-8B4B-47AA-A3E0-3C66E0C4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20059"/>
          </a:xfrm>
        </p:spPr>
        <p:txBody>
          <a:bodyPr>
            <a:normAutofit fontScale="90000"/>
          </a:bodyPr>
          <a:lstStyle/>
          <a:p>
            <a:r>
              <a:rPr lang="uk-UA" dirty="0"/>
              <a:t>Школа піфагорійців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5BAC-9695-4843-9449-B9F3FC43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55409"/>
            <a:ext cx="9601196" cy="39204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/>
              <a:t>Засновником був Піфагор, першоосновою світу вважав кількісне відношення – </a:t>
            </a:r>
            <a:r>
              <a:rPr lang="uk-UA" b="1" dirty="0"/>
              <a:t>Число. </a:t>
            </a:r>
          </a:p>
          <a:p>
            <a:pPr marL="0" indent="0" algn="just">
              <a:buNone/>
            </a:pPr>
            <a:r>
              <a:rPr lang="en-US" dirty="0"/>
              <a:t>I</a:t>
            </a:r>
            <a:r>
              <a:rPr lang="uk-UA" dirty="0"/>
              <a:t>-ця – основа всього;</a:t>
            </a:r>
          </a:p>
          <a:p>
            <a:pPr marL="0" indent="0" algn="just">
              <a:buNone/>
            </a:pPr>
            <a:r>
              <a:rPr lang="en-US" dirty="0"/>
              <a:t>II</a:t>
            </a:r>
            <a:r>
              <a:rPr lang="uk-UA" dirty="0"/>
              <a:t>-ка – створює лінії;</a:t>
            </a:r>
          </a:p>
          <a:p>
            <a:pPr marL="0" indent="0" algn="just">
              <a:buNone/>
            </a:pPr>
            <a:r>
              <a:rPr lang="en-US" dirty="0"/>
              <a:t>III</a:t>
            </a:r>
            <a:r>
              <a:rPr lang="uk-UA" dirty="0"/>
              <a:t>-ка – створює поверхні;</a:t>
            </a:r>
          </a:p>
          <a:p>
            <a:pPr marL="0" indent="0" algn="just">
              <a:buNone/>
            </a:pPr>
            <a:r>
              <a:rPr lang="en-US" dirty="0"/>
              <a:t>IV</a:t>
            </a:r>
            <a:r>
              <a:rPr lang="uk-UA" dirty="0"/>
              <a:t>-ка – створює тіла.</a:t>
            </a:r>
          </a:p>
          <a:p>
            <a:pPr marL="0" indent="0" algn="just">
              <a:buNone/>
            </a:pPr>
            <a:r>
              <a:rPr lang="uk-UA" dirty="0"/>
              <a:t>Священною декадою є число 10 ,бо це подоба Всесвіту з 10 небесними сферами і світилами.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48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0C1E-2442-42B2-8BB8-341D9AE8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1183"/>
            <a:ext cx="9601196" cy="970670"/>
          </a:xfrm>
        </p:spPr>
        <p:txBody>
          <a:bodyPr>
            <a:normAutofit fontScale="90000"/>
          </a:bodyPr>
          <a:lstStyle/>
          <a:p>
            <a:r>
              <a:rPr lang="uk-UA" sz="4000" dirty="0"/>
              <a:t>Елейська школа.</a:t>
            </a:r>
            <a:br>
              <a:rPr lang="uk-UA" dirty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ст. до н.е.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1612-29C6-4CE8-99E6-343A5171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19311"/>
            <a:ext cx="9601196" cy="45438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/>
              <a:t>Основа світу – Буття.</a:t>
            </a:r>
          </a:p>
          <a:p>
            <a:pPr marL="0" indent="0" algn="just">
              <a:buNone/>
            </a:pPr>
            <a:r>
              <a:rPr lang="uk-UA" b="1" dirty="0"/>
              <a:t>Парменід </a:t>
            </a:r>
            <a:r>
              <a:rPr lang="uk-UA" dirty="0"/>
              <a:t>ділив світ на: істинний (буття – вічне, незмінне) та неістинний (світ конкретних речей).</a:t>
            </a:r>
          </a:p>
          <a:p>
            <a:pPr marL="0" indent="0" algn="just">
              <a:buNone/>
            </a:pPr>
            <a:r>
              <a:rPr lang="ru-RU" b="1" dirty="0"/>
              <a:t>Зенон </a:t>
            </a:r>
            <a:r>
              <a:rPr lang="uk-UA" dirty="0"/>
              <a:t>ділить пізнання на: раціональне (істинне пізнання) і чуттєве (обмежене, суперечливе). Творець логічних ускладнень (відомі як апорії Зенона).</a:t>
            </a:r>
          </a:p>
          <a:p>
            <a:pPr marL="0" indent="0" algn="just">
              <a:buNone/>
            </a:pPr>
            <a:r>
              <a:rPr lang="uk-UA" dirty="0"/>
              <a:t>Послідовником був </a:t>
            </a:r>
            <a:r>
              <a:rPr lang="uk-UA" b="1" dirty="0"/>
              <a:t>Емпедокл,</a:t>
            </a:r>
            <a:r>
              <a:rPr lang="uk-UA" dirty="0"/>
              <a:t> який заснував </a:t>
            </a:r>
            <a:r>
              <a:rPr lang="uk-UA" b="1" dirty="0"/>
              <a:t>школу еволюціонізму</a:t>
            </a:r>
            <a:r>
              <a:rPr lang="uk-UA" dirty="0"/>
              <a:t>, приймає за першооснову світу всі 4 стихії: землю, воду, повітря та вогонь.</a:t>
            </a:r>
          </a:p>
          <a:p>
            <a:pPr marL="0" indent="0" algn="just">
              <a:buNone/>
            </a:pPr>
            <a:r>
              <a:rPr lang="uk-UA" dirty="0"/>
              <a:t>Після школи еволюціонізму виникає </a:t>
            </a:r>
            <a:r>
              <a:rPr lang="uk-UA" b="1" dirty="0"/>
              <a:t>школа ноології </a:t>
            </a:r>
            <a:r>
              <a:rPr lang="uk-UA" dirty="0"/>
              <a:t>або концепція всесвітнього розуму </a:t>
            </a:r>
            <a:r>
              <a:rPr lang="uk-UA" b="1" dirty="0"/>
              <a:t>Анаксагора.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367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9957-60B8-45D6-9FE0-2297FE2B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Школа атомізму</a:t>
            </a:r>
            <a:br>
              <a:rPr lang="uk-UA" dirty="0"/>
            </a:b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Визнають буття – Атоми, небуття - пустоту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0936-79A3-4F88-BFE3-4BB4E37F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Левкіпп </a:t>
            </a:r>
          </a:p>
          <a:p>
            <a:pPr algn="just"/>
            <a:r>
              <a:rPr lang="uk-UA" dirty="0"/>
              <a:t>Демокріт:</a:t>
            </a:r>
          </a:p>
          <a:p>
            <a:pPr algn="just">
              <a:buFontTx/>
              <a:buChar char="-"/>
            </a:pPr>
            <a:r>
              <a:rPr lang="uk-UA" dirty="0"/>
              <a:t>«темний шлях пізнання» – за допомогою чуттів – зір, слух, нюх, смак, дотик;</a:t>
            </a:r>
          </a:p>
          <a:p>
            <a:pPr algn="just">
              <a:buFontTx/>
              <a:buChar char="-"/>
            </a:pPr>
            <a:r>
              <a:rPr lang="uk-UA" dirty="0"/>
              <a:t>«світлий шлях пізнання» - за допомогою мислення.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37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C7EF-61AF-4493-8238-6D02989D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494976"/>
          </a:xfrm>
        </p:spPr>
        <p:txBody>
          <a:bodyPr>
            <a:normAutofit fontScale="90000"/>
          </a:bodyPr>
          <a:lstStyle/>
          <a:p>
            <a:r>
              <a:rPr lang="uk-UA" dirty="0"/>
              <a:t>2 період висока класика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89AF-5093-4DD7-9D33-EBDFB05B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1885070"/>
            <a:ext cx="10663311" cy="43469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b="1" dirty="0"/>
              <a:t>Софісти:</a:t>
            </a:r>
          </a:p>
          <a:p>
            <a:pPr algn="just">
              <a:buFontTx/>
              <a:buChar char="-"/>
            </a:pPr>
            <a:r>
              <a:rPr lang="uk-UA" dirty="0"/>
              <a:t>Протагор – «Людина – міра всіх речей»</a:t>
            </a:r>
          </a:p>
          <a:p>
            <a:pPr algn="just">
              <a:buFontTx/>
              <a:buChar char="-"/>
            </a:pPr>
            <a:r>
              <a:rPr lang="uk-UA" dirty="0"/>
              <a:t>Горгій</a:t>
            </a:r>
          </a:p>
          <a:p>
            <a:pPr marL="0" indent="0" algn="just">
              <a:buNone/>
            </a:pPr>
            <a:r>
              <a:rPr lang="uk-UA" dirty="0"/>
              <a:t>Критикував софістів </a:t>
            </a:r>
            <a:r>
              <a:rPr lang="uk-UA" b="1" dirty="0"/>
              <a:t>Сократ</a:t>
            </a:r>
            <a:r>
              <a:rPr lang="uk-UA" dirty="0"/>
              <a:t>, за те що вони «навчають мудрості за платню».</a:t>
            </a:r>
          </a:p>
          <a:p>
            <a:pPr marL="0" indent="0" algn="just">
              <a:buNone/>
            </a:pPr>
            <a:r>
              <a:rPr lang="uk-UA" dirty="0"/>
              <a:t>Ключова фраза «Я знаю, що нічого не знаю» - є поясненням необхідності глибшого пізнання самого себе (будова світу, фізична природа речей непізнавані, пізнати можна тільки самих себе). </a:t>
            </a:r>
          </a:p>
          <a:p>
            <a:pPr marL="0" indent="0" algn="just">
              <a:buNone/>
            </a:pPr>
            <a:r>
              <a:rPr lang="uk-UA" dirty="0"/>
              <a:t>Сформував філософський – діалектику – виявлення суперечностей у твердженнях опонента шляхом постановки правильних питань.</a:t>
            </a:r>
          </a:p>
        </p:txBody>
      </p:sp>
    </p:spTree>
    <p:extLst>
      <p:ext uri="{BB962C8B-B14F-4D97-AF65-F5344CB8AC3E}">
        <p14:creationId xmlns:p14="http://schemas.microsoft.com/office/powerpoint/2010/main" val="394020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08CF-2E85-4BF8-82C9-C43D8B8E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38705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Платон</a:t>
            </a:r>
            <a:br>
              <a:rPr lang="uk-UA" dirty="0"/>
            </a:br>
            <a:r>
              <a:rPr lang="uk-UA" sz="3100" dirty="0"/>
              <a:t>(був учнем Сократа)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75B5-73A8-40C3-8842-3CAF354D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99138"/>
            <a:ext cx="9601196" cy="4276578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dirty="0"/>
              <a:t>Засновник філософської школи – Академія;</a:t>
            </a:r>
          </a:p>
          <a:p>
            <a:pPr algn="just"/>
            <a:r>
              <a:rPr lang="uk-UA" dirty="0"/>
              <a:t>Перший найвідоміший філософ чиї роботи збереглись до сьогодні, писав їх у формі діалогу: «Апології Сократа», «Банкет», «Держава», «Федр» та ін;</a:t>
            </a:r>
          </a:p>
          <a:p>
            <a:pPr algn="just"/>
            <a:r>
              <a:rPr lang="uk-UA" dirty="0"/>
              <a:t>Основні ідеї: натурфілософія, вчення про Космос, теорія пізнання та діалектика, проблеми людини і суспільства, вчення про ідеї (нематеріальні сутності речей), творець об’єктивного ідеалізму, вперше створює концепцію досконалої (ідеальної) держави.</a:t>
            </a:r>
          </a:p>
          <a:p>
            <a:pPr algn="just"/>
            <a:r>
              <a:rPr lang="uk-UA" dirty="0"/>
              <a:t>Знання: достовірні апріорні знання дані людині Богом; близькі до достовірного знання – це знання чисел і засновані на числах науки; недостовірні знання – емпіричні, тобто отримані на основі відчуттів.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37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1FC9-4E52-4EA7-84FE-DCD3EA1B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Аристотель</a:t>
            </a:r>
            <a:br>
              <a:rPr lang="uk-UA" dirty="0"/>
            </a:br>
            <a:r>
              <a:rPr lang="uk-UA" sz="2700" dirty="0"/>
              <a:t>(учень Платона)</a:t>
            </a:r>
            <a:endParaRPr lang="ru-RU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7DA5-0236-4EAD-9FF4-4962DE06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Твори: «Метафізика», «Органон», «Про душу», «Політика», «Економіка»..</a:t>
            </a:r>
          </a:p>
          <a:p>
            <a:pPr algn="just"/>
            <a:r>
              <a:rPr lang="uk-UA" dirty="0"/>
              <a:t>Займається тлумаченням предмету філософії, був першим критиком теорії ідей Платона («Платон мені друг, але істина дорожча»), з’ясування явищ сприйняття і пам’яті людини, дослідження душі людини, критикував скептицизм і стверджував пізнаваність світу, чуттєве і раціональне пізнання</a:t>
            </a:r>
          </a:p>
          <a:p>
            <a:pPr algn="just"/>
            <a:r>
              <a:rPr lang="uk-UA" dirty="0"/>
              <a:t>Був учителем Олександра Македонського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245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294</TotalTime>
  <Words>820</Words>
  <Application>Microsoft Office PowerPoint</Application>
  <PresentationFormat>Широкоэкранный</PresentationFormat>
  <Paragraphs>63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Антична філософія. Основні риси:</vt:lpstr>
      <vt:lpstr>Основні етапи античної філософії:</vt:lpstr>
      <vt:lpstr>1 період рання класика або натурфілософія</vt:lpstr>
      <vt:lpstr>Школа піфагорійців</vt:lpstr>
      <vt:lpstr>Елейська школа. VI ст. до н.е.</vt:lpstr>
      <vt:lpstr>Школа атомізму Визнають буття – Атоми, небуття - пустоту</vt:lpstr>
      <vt:lpstr>2 період висока класика</vt:lpstr>
      <vt:lpstr>Платон (був учнем Сократа)</vt:lpstr>
      <vt:lpstr>Аристотель (учень Платона)</vt:lpstr>
      <vt:lpstr>3 період пізня класика</vt:lpstr>
      <vt:lpstr>3 період пізня класика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Антична філософія. Основні риси:</dc:title>
  <dc:creator>Пользователь</dc:creator>
  <cp:lastModifiedBy>Пользователь</cp:lastModifiedBy>
  <cp:revision>20</cp:revision>
  <dcterms:created xsi:type="dcterms:W3CDTF">2020-09-10T07:19:36Z</dcterms:created>
  <dcterms:modified xsi:type="dcterms:W3CDTF">2022-09-28T11:37:19Z</dcterms:modified>
</cp:coreProperties>
</file>