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6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3227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6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313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577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7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68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2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859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8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619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63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04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104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0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22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0BD764-B8CD-4094-A650-E29FC2EFCD45}" type="datetimeFigureOut">
              <a:rPr lang="uk-UA" smtClean="0"/>
              <a:t>17.09.2020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EAC0B2-5FC9-471D-A874-76AF17349FA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173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3DC74-6103-4521-9BB7-A6F2505B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Філософія Середньовіччя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8732D6-9D2D-4AA5-AA04-7B494DD2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Теоцентрична (все існуюче від Бога та його волі);</a:t>
            </a:r>
          </a:p>
          <a:p>
            <a:r>
              <a:rPr lang="uk-UA" dirty="0"/>
              <a:t>Світ як подвійне буття:</a:t>
            </a:r>
          </a:p>
          <a:p>
            <a:pPr>
              <a:buFontTx/>
              <a:buChar char="-"/>
            </a:pPr>
            <a:r>
              <a:rPr lang="uk-UA" dirty="0"/>
              <a:t>Справжній світ – божественний, небесний;</a:t>
            </a:r>
          </a:p>
          <a:p>
            <a:pPr>
              <a:buFontTx/>
              <a:buChar char="-"/>
            </a:pPr>
            <a:r>
              <a:rPr lang="uk-UA" dirty="0"/>
              <a:t>Несправжній світ – земний, грішний.</a:t>
            </a:r>
          </a:p>
        </p:txBody>
      </p:sp>
    </p:spTree>
    <p:extLst>
      <p:ext uri="{BB962C8B-B14F-4D97-AF65-F5344CB8AC3E}">
        <p14:creationId xmlns:p14="http://schemas.microsoft.com/office/powerpoint/2010/main" val="1324053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DE98E7-70D0-4DFF-BB3D-1A535D5CA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72197"/>
            <a:ext cx="9601196" cy="537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Теїзм:</a:t>
            </a:r>
          </a:p>
          <a:p>
            <a:pPr marL="0" indent="0">
              <a:buNone/>
            </a:pPr>
            <a:r>
              <a:rPr lang="uk-UA" dirty="0"/>
              <a:t>Все під Богом;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b="1" dirty="0"/>
              <a:t>Деїзм:</a:t>
            </a:r>
          </a:p>
          <a:p>
            <a:pPr marL="0" indent="0">
              <a:buNone/>
            </a:pPr>
            <a:r>
              <a:rPr lang="uk-UA" dirty="0"/>
              <a:t>Все від Бога;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b="1" dirty="0"/>
              <a:t>Пантеїзм:</a:t>
            </a:r>
          </a:p>
          <a:p>
            <a:pPr marL="0" indent="0">
              <a:buNone/>
            </a:pPr>
            <a:r>
              <a:rPr lang="uk-UA" dirty="0"/>
              <a:t>Бог у всьому</a:t>
            </a:r>
          </a:p>
          <a:p>
            <a:pPr marL="0" indent="0">
              <a:buNone/>
            </a:pPr>
            <a:endParaRPr lang="uk-UA" sz="1800" dirty="0"/>
          </a:p>
          <a:p>
            <a:pPr marL="0" indent="0">
              <a:buNone/>
            </a:pPr>
            <a:r>
              <a:rPr lang="uk-UA" b="1" dirty="0"/>
              <a:t>Атеїзм:</a:t>
            </a:r>
          </a:p>
          <a:p>
            <a:pPr marL="0" indent="0">
              <a:buNone/>
            </a:pPr>
            <a:r>
              <a:rPr lang="uk-UA" dirty="0"/>
              <a:t>Все без Бога.</a:t>
            </a:r>
          </a:p>
        </p:txBody>
      </p:sp>
    </p:spTree>
    <p:extLst>
      <p:ext uri="{BB962C8B-B14F-4D97-AF65-F5344CB8AC3E}">
        <p14:creationId xmlns:p14="http://schemas.microsoft.com/office/powerpoint/2010/main" val="405128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CA2B8-9AD7-4468-BA9C-5FB13E25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Нові тенденції в Природознавстві: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F76AEF-0B9E-42B6-89C9-9C42D58D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832188"/>
          </a:xfrm>
        </p:spPr>
        <p:txBody>
          <a:bodyPr/>
          <a:lstStyle/>
          <a:p>
            <a:r>
              <a:rPr lang="uk-UA" dirty="0"/>
              <a:t>Леонардо да Вінчі: математика найдостовірніша наука;</a:t>
            </a:r>
          </a:p>
          <a:p>
            <a:r>
              <a:rPr lang="uk-UA" dirty="0"/>
              <a:t>Микола Коперник: геліоцентрична система;</a:t>
            </a:r>
          </a:p>
          <a:p>
            <a:r>
              <a:rPr lang="uk-UA" dirty="0"/>
              <a:t>Галілео Галілей: деїстичне розуміння світу.</a:t>
            </a:r>
          </a:p>
        </p:txBody>
      </p:sp>
    </p:spTree>
    <p:extLst>
      <p:ext uri="{BB962C8B-B14F-4D97-AF65-F5344CB8AC3E}">
        <p14:creationId xmlns:p14="http://schemas.microsoft.com/office/powerpoint/2010/main" val="3493605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9BD71-B543-4D14-B357-80F53AE2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2788010"/>
          </a:xfrm>
        </p:spPr>
        <p:txBody>
          <a:bodyPr>
            <a:normAutofit/>
          </a:bodyPr>
          <a:lstStyle/>
          <a:p>
            <a:pPr algn="just"/>
            <a:r>
              <a:rPr lang="uk-UA" sz="2800" dirty="0"/>
              <a:t>Епоха Відродження засвідчує виникнення нового світогляду, основними рисами якого є натуралізм і раціоналізм, а також має етапний історичний характер, бо створила умови для переходу від середньовічної спадщини до філософії Нового часу.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52356-15FE-49E7-A17B-9712E395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3770142"/>
            <a:ext cx="9601196" cy="2105726"/>
          </a:xfrm>
        </p:spPr>
        <p:txBody>
          <a:bodyPr/>
          <a:lstStyle/>
          <a:p>
            <a:pPr marL="0" indent="0" algn="ctr">
              <a:buNone/>
            </a:pPr>
            <a:endParaRPr lang="uk-UA" dirty="0"/>
          </a:p>
          <a:p>
            <a:pPr marL="0" indent="0" algn="ctr">
              <a:buNone/>
            </a:pPr>
            <a:r>
              <a:rPr lang="uk-UA" sz="4000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56154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65A02-3C22-477D-A106-B90A33CB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000" b="1" dirty="0"/>
              <a:t>Апологетика</a:t>
            </a:r>
            <a:br>
              <a:rPr lang="uk-UA" sz="4000" b="1" dirty="0"/>
            </a:br>
            <a:r>
              <a:rPr lang="uk-UA" sz="4000" dirty="0"/>
              <a:t>(два напрями ставлення до філософії античності)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B572A-BFD1-4135-A084-96F23BB0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Позитивне: Юстін Мученик, Афінагор, Климент Олександрійський, Оріген;</a:t>
            </a:r>
          </a:p>
          <a:p>
            <a:r>
              <a:rPr lang="uk-UA" dirty="0"/>
              <a:t>Негативне: Квінт Тертуліан.</a:t>
            </a:r>
          </a:p>
          <a:p>
            <a:pPr marL="0" indent="0">
              <a:buNone/>
            </a:pPr>
            <a:r>
              <a:rPr lang="uk-UA" dirty="0"/>
              <a:t>Ідеологія: відпала необхідність захищати і обгрунтовувати своє право на життя, настав час вказувати шлях і вести світ, що руйнувався, до спасіння. </a:t>
            </a:r>
          </a:p>
        </p:txBody>
      </p:sp>
    </p:spTree>
    <p:extLst>
      <p:ext uri="{BB962C8B-B14F-4D97-AF65-F5344CB8AC3E}">
        <p14:creationId xmlns:p14="http://schemas.microsoft.com/office/powerpoint/2010/main" val="11632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C6C6-87C7-40B3-A49A-8E036811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0397"/>
          </a:xfrm>
        </p:spPr>
        <p:txBody>
          <a:bodyPr>
            <a:normAutofit/>
          </a:bodyPr>
          <a:lstStyle/>
          <a:p>
            <a:r>
              <a:rPr lang="uk-UA" sz="3600" b="1" dirty="0"/>
              <a:t>Патристика: </a:t>
            </a:r>
            <a:r>
              <a:rPr lang="uk-UA" sz="3600" dirty="0"/>
              <a:t>діяльність отців церкви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E7E1A0-36E3-41E4-B167-12ADB118C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72529"/>
            <a:ext cx="9601196" cy="4389119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Найвідоміший представник </a:t>
            </a:r>
            <a:r>
              <a:rPr lang="uk-UA" u="sng" dirty="0"/>
              <a:t>Аврелій Августин </a:t>
            </a:r>
            <a:r>
              <a:rPr lang="uk-UA" dirty="0"/>
              <a:t>(Августин Блаженний): «Про місто Боже», «Сповідь», «Про Трійцю». Вчення про свободну волю, нове тлумачення часу (лінійне).</a:t>
            </a:r>
          </a:p>
          <a:p>
            <a:r>
              <a:rPr lang="uk-UA" u="sng" dirty="0"/>
              <a:t>Ієронім Блаженний</a:t>
            </a:r>
            <a:r>
              <a:rPr lang="uk-UA" dirty="0"/>
              <a:t>: переклав Біблію латиною, </a:t>
            </a:r>
            <a:r>
              <a:rPr lang="uk-UA" u="sng" dirty="0"/>
              <a:t>Марціал Капелла</a:t>
            </a:r>
            <a:r>
              <a:rPr lang="uk-UA" dirty="0"/>
              <a:t>: основою всіх знань є граматика, діалектика, риторика, </a:t>
            </a:r>
            <a:r>
              <a:rPr lang="uk-UA" u="sng" dirty="0"/>
              <a:t>Боецій</a:t>
            </a:r>
            <a:r>
              <a:rPr lang="uk-UA" dirty="0"/>
              <a:t>: «Про музику», «Про святу тройцю», «Про католицьку віру», «Розрада філософією» - поєднував грецьку філософію із християнським світобаченням, </a:t>
            </a:r>
            <a:r>
              <a:rPr lang="uk-UA" u="sng" dirty="0"/>
              <a:t>Флавій</a:t>
            </a:r>
            <a:r>
              <a:rPr lang="uk-UA" dirty="0"/>
              <a:t>: заснував школу в якій розпочалися переклади та систематизування християнських книг та текстів.</a:t>
            </a:r>
          </a:p>
          <a:p>
            <a:r>
              <a:rPr lang="uk-UA" dirty="0"/>
              <a:t>Погляди представників патристики стали основою для наступного етапу – схоластики.</a:t>
            </a:r>
          </a:p>
        </p:txBody>
      </p:sp>
    </p:spTree>
    <p:extLst>
      <p:ext uri="{BB962C8B-B14F-4D97-AF65-F5344CB8AC3E}">
        <p14:creationId xmlns:p14="http://schemas.microsoft.com/office/powerpoint/2010/main" val="411013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1A955-8E7B-4A39-9DF3-B4230829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Схоластика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D6FCC-B289-4577-8B1B-A157CABD5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Рання схоластика ІХ – ХІІ ст.;</a:t>
            </a:r>
          </a:p>
          <a:p>
            <a:r>
              <a:rPr lang="uk-UA" dirty="0"/>
              <a:t>Зріла, класична схоластика ХІІ – </a:t>
            </a:r>
            <a:r>
              <a:rPr lang="en-US" dirty="0"/>
              <a:t>XV</a:t>
            </a:r>
            <a:r>
              <a:rPr lang="uk-UA" dirty="0"/>
              <a:t> ст.</a:t>
            </a:r>
          </a:p>
          <a:p>
            <a:pPr marL="0" indent="0">
              <a:buNone/>
            </a:pPr>
            <a:r>
              <a:rPr lang="uk-UA" dirty="0"/>
              <a:t>Перші монастирські школи, перші викладання філософії.</a:t>
            </a:r>
          </a:p>
          <a:p>
            <a:pPr marL="0" indent="0">
              <a:buNone/>
            </a:pPr>
            <a:r>
              <a:rPr lang="uk-UA" u="sng" dirty="0"/>
              <a:t>Ансельм </a:t>
            </a:r>
            <a:r>
              <a:rPr lang="uk-UA" dirty="0"/>
              <a:t>«Я вірую, щоб розуміти, а не прагну розуміти, щоб вірити», побудував «онтологічне доведення» буття Бога.</a:t>
            </a:r>
          </a:p>
          <a:p>
            <a:pPr marL="0" indent="0">
              <a:buNone/>
            </a:pPr>
            <a:r>
              <a:rPr lang="uk-UA" u="sng" dirty="0"/>
              <a:t>Іоанн Росцелін:</a:t>
            </a:r>
            <a:r>
              <a:rPr lang="uk-UA" dirty="0"/>
              <a:t> триєдина сутність ликів Бога: Бог – Бог-Отець – Бог-Син – Бог-Святий Дух.</a:t>
            </a:r>
            <a:endParaRPr lang="uk-UA" u="sng" dirty="0"/>
          </a:p>
        </p:txBody>
      </p:sp>
    </p:spTree>
    <p:extLst>
      <p:ext uri="{BB962C8B-B14F-4D97-AF65-F5344CB8AC3E}">
        <p14:creationId xmlns:p14="http://schemas.microsoft.com/office/powerpoint/2010/main" val="761538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439ED5F-85DD-4A32-969B-537D192D0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89317"/>
            <a:ext cx="9601196" cy="5186551"/>
          </a:xfrm>
        </p:spPr>
        <p:txBody>
          <a:bodyPr/>
          <a:lstStyle/>
          <a:p>
            <a:pPr marL="0" indent="0">
              <a:buNone/>
            </a:pPr>
            <a:r>
              <a:rPr lang="uk-UA" u="sng" dirty="0"/>
              <a:t>П’єр Абеляр </a:t>
            </a:r>
            <a:r>
              <a:rPr lang="uk-UA" dirty="0"/>
              <a:t>«Так і ні», «Листування з Елоізою» звертається до розуму в пошуках істини, як засобу популяризації християнського вчення.</a:t>
            </a:r>
          </a:p>
          <a:p>
            <a:pPr marL="0" indent="0">
              <a:buNone/>
            </a:pPr>
            <a:r>
              <a:rPr lang="uk-UA" u="sng" dirty="0"/>
              <a:t>Фома Аквінський </a:t>
            </a:r>
            <a:r>
              <a:rPr lang="uk-UA" dirty="0"/>
              <a:t>«Сума проти поганців», «Сума теології» - творець томізму («покатоличеного» арістотелізму) – вчення про те, що Всесвіт являє собою ієрархію ступенів буття: нижчий – природа, матерія, вищий – Бог.</a:t>
            </a:r>
          </a:p>
          <a:p>
            <a:pPr marL="0" indent="0">
              <a:buNone/>
            </a:pPr>
            <a:r>
              <a:rPr lang="uk-UA" dirty="0"/>
              <a:t>Завдання філософії схоластики:</a:t>
            </a:r>
          </a:p>
          <a:p>
            <a:pPr>
              <a:buFontTx/>
              <a:buChar char="-"/>
            </a:pPr>
            <a:r>
              <a:rPr lang="uk-UA" dirty="0"/>
              <a:t>Пізнання Бога;</a:t>
            </a:r>
          </a:p>
          <a:p>
            <a:pPr>
              <a:buFontTx/>
              <a:buChar char="-"/>
            </a:pPr>
            <a:r>
              <a:rPr lang="uk-UA" dirty="0"/>
              <a:t>Співвідношення знання і віри;</a:t>
            </a:r>
          </a:p>
          <a:p>
            <a:pPr>
              <a:buFontTx/>
              <a:buChar char="-"/>
            </a:pPr>
            <a:r>
              <a:rPr lang="uk-UA" dirty="0"/>
              <a:t>Співвідношення волі і розуму;</a:t>
            </a:r>
          </a:p>
          <a:p>
            <a:pPr>
              <a:buFontTx/>
              <a:buChar char="-"/>
            </a:pPr>
            <a:r>
              <a:rPr lang="uk-UA" dirty="0"/>
              <a:t>Співвідношення загального і одиничного (суперечка про універсалії): реалізм, номіналізм.</a:t>
            </a:r>
          </a:p>
        </p:txBody>
      </p:sp>
    </p:spTree>
    <p:extLst>
      <p:ext uri="{BB962C8B-B14F-4D97-AF65-F5344CB8AC3E}">
        <p14:creationId xmlns:p14="http://schemas.microsoft.com/office/powerpoint/2010/main" val="304860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2D9C2-C5BE-4AA4-AA39-00FF98F8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89318"/>
            <a:ext cx="9601196" cy="520504"/>
          </a:xfrm>
        </p:spPr>
        <p:txBody>
          <a:bodyPr>
            <a:noAutofit/>
          </a:bodyPr>
          <a:lstStyle/>
          <a:p>
            <a:r>
              <a:rPr lang="uk-UA" sz="3600" dirty="0"/>
              <a:t>Період </a:t>
            </a:r>
            <a:r>
              <a:rPr lang="uk-UA" sz="3200" dirty="0"/>
              <a:t>кризи</a:t>
            </a:r>
            <a:r>
              <a:rPr lang="uk-UA" sz="3600" dirty="0"/>
              <a:t> середньовічної філософії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F7B3D-1881-486C-96DF-D8FF94C7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50498"/>
            <a:ext cx="9601196" cy="4818184"/>
          </a:xfrm>
        </p:spPr>
        <p:txBody>
          <a:bodyPr>
            <a:normAutofit fontScale="92500" lnSpcReduction="20000"/>
          </a:bodyPr>
          <a:lstStyle/>
          <a:p>
            <a:r>
              <a:rPr lang="uk-UA" sz="2600" u="sng" dirty="0"/>
              <a:t>Роджер Бекон: </a:t>
            </a:r>
            <a:r>
              <a:rPr lang="uk-UA" sz="2600" dirty="0"/>
              <a:t>закликав вивчати природу шляхом спостереження і досвіду; теологія вчить, для якої мети всі предмети призначені Богом, а наука – як і через що виконується це призначення.</a:t>
            </a:r>
          </a:p>
          <a:p>
            <a:r>
              <a:rPr lang="uk-UA" sz="2600" u="sng" dirty="0"/>
              <a:t>Іоанн Дунс Скот: </a:t>
            </a:r>
            <a:r>
              <a:rPr lang="uk-UA" sz="2600" dirty="0"/>
              <a:t>на перший план висуває волю, наука є практичною, а філософія – теоретичною.</a:t>
            </a:r>
          </a:p>
          <a:p>
            <a:r>
              <a:rPr lang="uk-UA" sz="2600" u="sng" dirty="0"/>
              <a:t>Вільям Оккам:</a:t>
            </a:r>
            <a:r>
              <a:rPr lang="uk-UA" sz="2600" dirty="0"/>
              <a:t> вивчення природи і людини можливе без теології, афоризм «оккамова бритва»: сутності не потрібно приумножувати без необхідності.</a:t>
            </a:r>
          </a:p>
          <a:p>
            <a:r>
              <a:rPr lang="uk-UA" sz="2600" u="sng" dirty="0"/>
              <a:t>Містичне вчення: </a:t>
            </a:r>
            <a:r>
              <a:rPr lang="uk-UA" sz="2600" dirty="0"/>
              <a:t>це віра в таємничі надприродні сили, Йоган Екхарт – містичний пантеїзм (жодна річ, у якій Бог присутній, не усвідомлює його присутності – це дано лише «внутрішній людині», яка наділена душею).</a:t>
            </a:r>
            <a:endParaRPr lang="uk-UA" dirty="0"/>
          </a:p>
          <a:p>
            <a:pPr marL="0" indent="0">
              <a:buNone/>
            </a:pPr>
            <a:r>
              <a:rPr lang="uk-UA" sz="2000" u="sng" dirty="0"/>
              <a:t>Середні віки вважають «темними», своєрідним «проваллям», «зупинкою», в розвитку культури людства.</a:t>
            </a:r>
          </a:p>
        </p:txBody>
      </p:sp>
    </p:spTree>
    <p:extLst>
      <p:ext uri="{BB962C8B-B14F-4D97-AF65-F5344CB8AC3E}">
        <p14:creationId xmlns:p14="http://schemas.microsoft.com/office/powerpoint/2010/main" val="22047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06CF4-E96D-406F-BEE7-2C92BBC1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34126"/>
          </a:xfrm>
        </p:spPr>
        <p:txBody>
          <a:bodyPr>
            <a:normAutofit fontScale="90000"/>
          </a:bodyPr>
          <a:lstStyle/>
          <a:p>
            <a:r>
              <a:rPr lang="uk-UA" dirty="0"/>
              <a:t>Відродження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93A6-F792-40E6-B11D-B6C3A7BF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716259"/>
            <a:ext cx="9601196" cy="4159609"/>
          </a:xfrm>
        </p:spPr>
        <p:txBody>
          <a:bodyPr/>
          <a:lstStyle/>
          <a:p>
            <a:r>
              <a:rPr lang="uk-UA" dirty="0"/>
              <a:t>Рух до звільнення від панування церкви та релігії в усіх сферах людського життя;</a:t>
            </a:r>
          </a:p>
          <a:p>
            <a:r>
              <a:rPr lang="uk-UA" dirty="0"/>
              <a:t>Повернення до античної філософії;</a:t>
            </a:r>
          </a:p>
          <a:p>
            <a:r>
              <a:rPr lang="uk-UA" dirty="0"/>
              <a:t>У центрі уваги проблема людини  - антропоцентризм;</a:t>
            </a:r>
          </a:p>
          <a:p>
            <a:r>
              <a:rPr lang="uk-UA" dirty="0"/>
              <a:t>Гуманізм;</a:t>
            </a:r>
          </a:p>
          <a:p>
            <a:r>
              <a:rPr lang="uk-UA" dirty="0"/>
              <a:t>Розвиток натурфілософії.</a:t>
            </a:r>
          </a:p>
          <a:p>
            <a:pPr marL="0" indent="0">
              <a:buNone/>
            </a:pPr>
            <a:r>
              <a:rPr lang="uk-UA" dirty="0"/>
              <a:t>Гуманісти: Данте Аліг’єрі, Франческо Петрарка, Лоренцо Валла, Марсіліо Фічіно, Джовані Піко делла Мірандола</a:t>
            </a:r>
          </a:p>
        </p:txBody>
      </p:sp>
    </p:spTree>
    <p:extLst>
      <p:ext uri="{BB962C8B-B14F-4D97-AF65-F5344CB8AC3E}">
        <p14:creationId xmlns:p14="http://schemas.microsoft.com/office/powerpoint/2010/main" val="334101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D19AA-359A-48F9-9E35-6984C073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87792"/>
            <a:ext cx="9601196" cy="675248"/>
          </a:xfrm>
        </p:spPr>
        <p:txBody>
          <a:bodyPr>
            <a:normAutofit/>
          </a:bodyPr>
          <a:lstStyle/>
          <a:p>
            <a:r>
              <a:rPr lang="uk-UA" sz="3600" dirty="0"/>
              <a:t>Гуманістичні ідеї призвели до Реформації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99C362-E4DD-4599-A7A2-4C9D1232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463041"/>
            <a:ext cx="9601196" cy="4412828"/>
          </a:xfrm>
        </p:spPr>
        <p:txBody>
          <a:bodyPr/>
          <a:lstStyle/>
          <a:p>
            <a:r>
              <a:rPr lang="uk-UA" dirty="0"/>
              <a:t>Проти монопольного становища католицької церкви та її вчення в політиці та ідеології;</a:t>
            </a:r>
          </a:p>
          <a:p>
            <a:r>
              <a:rPr lang="uk-UA" dirty="0"/>
              <a:t>Найбільш впливовою стала в 16 столітті: Англія, Шотландія, Данія, Швеція, Норвегія, Нідерланди, Фінляндія….;</a:t>
            </a:r>
          </a:p>
          <a:p>
            <a:r>
              <a:rPr lang="uk-UA" dirty="0"/>
              <a:t>Демократизувала церкву, поставивши внутрішню особисту віру понад зовнішніми проявами релігійності;</a:t>
            </a:r>
          </a:p>
          <a:p>
            <a:r>
              <a:rPr lang="uk-UA" dirty="0"/>
              <a:t>Представниками реформації були: Мартін Лютер, Філіп Меланхтон, Ульріх Цвінглі, Жан Кальвін, Томас Мюнцер.</a:t>
            </a:r>
          </a:p>
        </p:txBody>
      </p:sp>
    </p:spTree>
    <p:extLst>
      <p:ext uri="{BB962C8B-B14F-4D97-AF65-F5344CB8AC3E}">
        <p14:creationId xmlns:p14="http://schemas.microsoft.com/office/powerpoint/2010/main" val="71394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12F6F-6291-4ED1-8FC4-9207462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635653"/>
          </a:xfrm>
        </p:spPr>
        <p:txBody>
          <a:bodyPr>
            <a:normAutofit fontScale="90000"/>
          </a:bodyPr>
          <a:lstStyle/>
          <a:p>
            <a:r>
              <a:rPr lang="uk-UA" dirty="0"/>
              <a:t>Натурфілософські концепції: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89338-B90D-4F2F-BC5E-F0602A3B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617785"/>
            <a:ext cx="9601196" cy="4258083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Представники: Микола Кузанський, Філіп Теофраст, Бернардіно Телезіо, Джеламо Кардано, Франческо Патріці, Томмазо Кампанелла, Джордано Бруно.</a:t>
            </a:r>
          </a:p>
          <a:p>
            <a:r>
              <a:rPr lang="uk-UA" dirty="0"/>
              <a:t>Пантеїзм;</a:t>
            </a:r>
          </a:p>
          <a:p>
            <a:r>
              <a:rPr lang="uk-UA" dirty="0"/>
              <a:t>Усвідомлення нескінченості природи, Всесвіту;</a:t>
            </a:r>
          </a:p>
          <a:p>
            <a:r>
              <a:rPr lang="uk-UA" dirty="0"/>
              <a:t>Органістичний (світ, як жива істота) погляд на світ;</a:t>
            </a:r>
          </a:p>
          <a:p>
            <a:r>
              <a:rPr lang="uk-UA" dirty="0"/>
              <a:t>Взаємозв’язок мікрокосму та макрокосму;</a:t>
            </a:r>
          </a:p>
          <a:p>
            <a:r>
              <a:rPr lang="uk-UA" dirty="0"/>
              <a:t>Наявність елементів діалектики;</a:t>
            </a:r>
          </a:p>
          <a:p>
            <a:r>
              <a:rPr lang="uk-UA" dirty="0"/>
              <a:t>Звернення до магії, алхімії, астрономії.</a:t>
            </a:r>
          </a:p>
        </p:txBody>
      </p:sp>
    </p:spTree>
    <p:extLst>
      <p:ext uri="{BB962C8B-B14F-4D97-AF65-F5344CB8AC3E}">
        <p14:creationId xmlns:p14="http://schemas.microsoft.com/office/powerpoint/2010/main" val="617054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757</Words>
  <Application>Microsoft Office PowerPoint</Application>
  <PresentationFormat>Широкоэкранный</PresentationFormat>
  <Paragraphs>70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Garamond</vt:lpstr>
      <vt:lpstr>Натуральные материалы</vt:lpstr>
      <vt:lpstr>Філософія Середньовіччя</vt:lpstr>
      <vt:lpstr>Апологетика (два напрями ставлення до філософії античності)</vt:lpstr>
      <vt:lpstr>Патристика: діяльність отців церкви</vt:lpstr>
      <vt:lpstr>Схоластика </vt:lpstr>
      <vt:lpstr>Презентация PowerPoint</vt:lpstr>
      <vt:lpstr>Період кризи середньовічної філософії</vt:lpstr>
      <vt:lpstr>Відродження</vt:lpstr>
      <vt:lpstr>Гуманістичні ідеї призвели до Реформації</vt:lpstr>
      <vt:lpstr>Натурфілософські концепції:</vt:lpstr>
      <vt:lpstr>Презентация PowerPoint</vt:lpstr>
      <vt:lpstr>Нові тенденції в Природознавстві:</vt:lpstr>
      <vt:lpstr>Епоха Відродження засвідчує виникнення нового світогляду, основними рисами якого є натуралізм і раціоналізм, а також має етапний історичний характер, бо створила умови для переходу від середньовічної спадщини до філософії Нового часу.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 Середньовіччя</dc:title>
  <dc:creator>Пользователь</dc:creator>
  <cp:lastModifiedBy>Пользователь</cp:lastModifiedBy>
  <cp:revision>13</cp:revision>
  <dcterms:created xsi:type="dcterms:W3CDTF">2020-09-17T07:27:24Z</dcterms:created>
  <dcterms:modified xsi:type="dcterms:W3CDTF">2020-09-17T09:09:01Z</dcterms:modified>
</cp:coreProperties>
</file>