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72" r:id="rId17"/>
    <p:sldId id="267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C7FA2-3239-02DD-ADB6-CE1AA6BE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E72D33D-0C84-9601-BEBF-C37DA1C1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FA0538B-CB54-050F-A46B-DF30EF04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320D536-74CF-6ED5-2533-97E66D15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123FA43-8E5A-D86B-8F95-7B637CF8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27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A9F31-8E4C-D425-DDC7-04FCD06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2E5A486-6D75-44BB-B7C3-3D1D252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51E0899-3D4C-3C72-E8AB-F1EC9E5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6E9869-1770-F284-DF40-B0E257D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FEFC83-1791-D8BC-7475-47DB55C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0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5C1773B-5766-158B-E75B-BF57AB5A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C6DBDB1-FFDA-E236-43FF-F7B3AEBD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9CC4F54-0EA0-42B0-A2B6-E44FAC0B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77F47DE-6685-9C9E-0820-505F317D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0C34817-56DB-BD92-9DBD-CEE9A068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03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0BB4-F33D-D1B5-DC95-4BD65962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4CEC51-665F-ECD3-5E2E-413E158A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F9875F-7258-7A61-8FC1-492AF41A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81D41FF-F157-1E0A-F6E0-4341758A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13AEB61-25B6-6927-EFF5-EF2A4AF2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762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0A39C-C73F-1EFB-1D25-6584300B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960582D-079F-6E50-11D2-926AB6CD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EB1EDA-A4CC-C8F9-B974-0BB4EFF5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44D170C-A6D4-2F78-0854-4430E3F1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D0DDFDB-786B-182E-333A-C56D80FC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169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03DF3-8BF4-9D56-AEEC-BA1B6006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F36129-3FD3-E14F-5036-A6915CC04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E9B0F0C-5D5F-117F-FC5A-E57FFE69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F4AA5EE-234F-E07F-6BA3-050B84CA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92EAA0A-A698-0DE2-0BA8-15D9644C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8BB80D4-1F96-C3E5-EDC2-7267B2CF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7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A10FD-1B87-2F76-5A35-30A0CA6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59DF40E-5F43-0933-4D55-235D440A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C0869D0-CD93-FF2B-9E42-E6A77CB4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1A4EA8B-CF00-2E06-9F9C-B42B47157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5E9F9FC-EF23-5D12-46FD-AA1BD612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D309AA4-B015-D065-9237-02C00E8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FAE8A70-69D4-1EDE-8D25-3023E6F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E4EE18B-F56F-D878-CC7D-7405EAC1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3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B9E87-E606-7388-F52A-AE8A7A80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B25FF3A8-4577-2354-91F8-B974DE7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B52C20F-61DE-4DB0-B31A-0328BBE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3568F19-144B-C76E-AAEB-9F598CB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99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9E122CDA-79D8-B7F1-18FB-D1B43A85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0B46E4F-5D58-A989-A0AF-EC9A1504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19FEB93-3612-9A75-22E0-AA0FBDE0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2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488DD-15C4-CCC9-4D7F-D539B016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7DDB4A-0E39-278F-6128-A25CEDB7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FDFF1B5-A6BE-EFD4-10E5-F4CA2998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A5466B0-DE29-B2D7-09A0-0B69BF5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2890D2F-5B86-B254-BA1C-2E34612C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5E08E3A-2E1F-A538-2F8D-00184CA1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4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69CFD-DD40-D28F-4AB3-B0AB880D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5513FE4-EC7D-C066-CB4D-C1825882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C02CEB3-6BEB-C53C-ACD0-F89B72A1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6877655-F519-60DD-6B92-783DE2D5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95BD70A-FC39-44BC-3A62-5B5E3CC6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9F71D39-82C6-5E16-252E-BC429ED8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23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E4ED210-4309-2B4E-8F19-43B63454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91E66A6-4EA1-5F38-8372-7CD92DFE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C3DDA42-E9E5-92BB-8589-6D5D307E2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69AE-F0A7-4DCD-9A51-A8D8A4858A2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817A0E-B95E-2D86-0AF6-C5E800C2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6514F9C-6A24-454D-B8FD-4C713DEC6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A14F-95C5-4BBB-AE08-19CE772B073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8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4FA22-117C-79EC-E9DF-97FA3B602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CBAD14A-04EA-7F2F-366E-66D6FB568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435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B0B3CEC-A014-ECE0-6AFB-6D07A5C0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Правила виведення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підстановки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Нехай А формула, що містить букву а. Тоді, якщо А – вивідна формула ЧВ, то замінюючи в ній входження букви а скрізь на формулу В, ми одержимо вивідну формулу.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2.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Правило висновку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modus ponens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МР)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Якщо А і А   В – вивідні формули ЧВ, то В – вивідна формула.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Аксіоми і правила виведення повністю визначають поняття вивідної в ЧВ формули.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F29C82-C266-28E5-313C-B2BF30E0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00013"/>
            <a:ext cx="9144000" cy="704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Покажемо, що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ab)  (aa)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 в ЧВ.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Дійсно, виведення даної формули із аксіом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 вигляд: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(ПП,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2.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МР 1,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Аналогічно для формули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аа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маємо: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                    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 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  (a  a)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IV.1)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2.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аа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МР 1,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I.2).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</a:t>
            </a:r>
            <a:r>
              <a:rPr lang="uk-UA" altLang="ru-RU" sz="1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ru-RU" sz="1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8B0253FF-B51B-57A0-51C3-36023A09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71FFA737-8248-6D40-01C1-3F484257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6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Виведення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Виведенням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формули А називається послідовність формул, кожна з яких є вивідною або одержується із попередніх за допомогою правил виведення.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Останньою формулою послідовності є формула А, яка називається вивідною в ЧВ або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теоремою.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Зрозуміло, що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всі формули послідовності є вивідними.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                           </a:t>
            </a:r>
            <a:r>
              <a:rPr lang="uk-UA" altLang="ru-RU" sz="1400">
                <a:latin typeface="Times New Roman" panose="02020603050405020304" pitchFamily="18" charset="0"/>
                <a:sym typeface="Symbol" panose="05050102010706020507" pitchFamily="18" charset="2"/>
              </a:rPr>
              <a:t>11(12)</a:t>
            </a:r>
            <a:endParaRPr lang="ru-RU" altLang="ru-RU" sz="1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E66C86E4-F49F-225C-BE6A-BC9959D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6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Формули ЧВ можна інтерпретувати як формули АВ. Для цього змінні висловлювання будемо розглядати як змінні АВ, тобто змінні, що приймають значення 0 і 1. Символи логічних операцій визначимо як в АВ.</a:t>
            </a: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uk-UA" altLang="ru-RU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uk-UA" altLang="ru-RU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Теорема 3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про коректність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ЧВ). Всяка теорема ЧВ є тавтологією.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Неважко перевірити, що всі аксіоми є тавтологіями.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Якщо формули АВ і А є тавтологіями, то формула В також тавтологія. Таким чином всі теореми є тавтологіями.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Зворотнє твердження довести більш складно.         </a:t>
            </a:r>
            <a:r>
              <a:rPr lang="uk-UA" altLang="ru-RU" sz="1400">
                <a:latin typeface="Times New Roman" panose="02020603050405020304" pitchFamily="18" charset="0"/>
                <a:sym typeface="Symbol" panose="05050102010706020507" pitchFamily="18" charset="2"/>
              </a:rPr>
              <a:t>12(13)</a:t>
            </a:r>
            <a:endParaRPr lang="ru-RU" altLang="ru-RU" sz="1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5173527B-99BF-3C05-355A-AF92E12D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Деякі правила ЧВ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Далі через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будемо позначати довільну вивідну формулу.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 R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 формула.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вивідна);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R (b  R) 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I.1)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;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(b  R)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(МР 1, 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38130404-ACBA-0BC1-B4A7-7680979E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Твердження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 a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вивідна.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a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ПП,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 (MP 1, I.1);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 (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4.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R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5.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a)</a:t>
            </a:r>
            <a:r>
              <a:rPr lang="ru-RU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(МР 3, 4).  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Існують інші способи доведення цього твердження.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1C06535D-BB18-2FC5-6F30-96624415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Наприклад,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d)d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d)) 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d)d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3.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 (MP 1,2);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4.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(dd)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) (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ПП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I.1);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5. (d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d) (MP 3,4).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72160A-20F8-A06B-87C6-164D7456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DDBC16B-86DC-C5B6-0CFE-A4004FD015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 </a:t>
            </a:r>
            <a:endParaRPr lang="ru-RU" altLang="ru-RU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5B0749D1-3FE4-3055-7FFC-ADE9F329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Нехай Г – деяка множина формул.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Вивідні з Г формули ЧВ визначають наступним чином: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(1) якщо А формула з Г, то А – вивідна з Г формула;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 якщо А вивідна формула, то А – вивідна з Г формула;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 якщо А та А  В – вивідні з Г формули, то формула В, одержана за правилом висновку є вивідною з Г формулою.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Виведенням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формули А із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Г називається скінченна послідовність формул, кожна з яких є вивідною з Г формулою, або одержується із попередніх за допомогою правила МП. Останньою формулою послідовності є формула А, яка називається вивідною з Г.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b="1">
                <a:latin typeface="Times New Roman" panose="02020603050405020304" pitchFamily="18" charset="0"/>
                <a:sym typeface="Symbol" panose="05050102010706020507" pitchFamily="18" charset="2"/>
              </a:rPr>
              <a:t>Df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Якщо формула А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вивідна із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Г, то в цьому випадку пишуть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Г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      Якщо Г пуста, то пишуть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і говорять, що А вивідна в ЧВ.</a:t>
            </a:r>
            <a:r>
              <a:rPr lang="uk-UA" altLang="ru-RU" sz="1400">
                <a:latin typeface="Times New Roman" panose="02020603050405020304" pitchFamily="18" charset="0"/>
                <a:sym typeface="Symbol" panose="05050102010706020507" pitchFamily="18" charset="2"/>
              </a:rPr>
              <a:t>16(18)</a:t>
            </a:r>
            <a:endParaRPr lang="en-US" altLang="ru-RU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ru-RU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8F1C0A-F559-CCB8-2373-C9D556E37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Поняття формули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Тут розглядається аксіоматична логічна система, яка адекватна алгебрі висловлювань в тому розумінні, що дозволяє іншими (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синтаксичними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методами розв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язувати проблему загальнозначимості логічних формул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 відміну від так званих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семантичних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методів алгебри висловлювань.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Систему цю будемо називати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численням висловлювань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(ЧВ).            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144310A-766B-575D-70A4-87BDC952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 всякого числення містить: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Визначення символів числення.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Визначення формул числення, що є скінченими конфігураціями символів.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Визначення вивідних формул.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Символами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ЧВ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є символи наступних категорій: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а) Малі латинські букви з індексами і без них –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a, b, …, x, y, z, a</a:t>
            </a:r>
            <a:r>
              <a:rPr lang="en-US" altLang="ru-RU" sz="2800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… 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f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Ці символи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змінними висловлюваннями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DD119F-8CDD-1679-05BC-75C08576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 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имволи , , , , які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логічними зв</a:t>
            </a:r>
            <a:r>
              <a:rPr lang="en-US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язками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c)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Символи (, ), які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лівою і правою дужками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Формули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ЧВ – це скінченні послідовності символів вищеописаних категорій.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Для позначення формул будемо використовувати великі латинські букви з індексами і без них А, В, С, ... 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Зрозуміло, що не всяке слово є формулою.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389B75-7726-CCBD-ED4B-BDD0B5E4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формули.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а) Змінне висловлювання – формула.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Якщо А і В – формули, то слова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(АВ),                 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(АВ),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(АВ),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теж є формулами.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Приклади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Змінні висловлювання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є формулами. Тоді 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),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a,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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) –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формули.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Наступні слова (а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а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а, а</a:t>
            </a:r>
            <a:r>
              <a:rPr lang="pl-PL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є формулами.      </a:t>
            </a:r>
            <a:r>
              <a:rPr lang="uk-UA" altLang="ru-RU" sz="14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ru-RU" altLang="ru-RU" sz="1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D4438C5-6C9E-833E-8BD0-1C7F5DDC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Визначення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 вивідних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формул.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Для визначення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вивідних формул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спочатку визначаються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початкові вивідні формули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а потім визначаються правила утворення нових вивідних формул із початкових. Ці правила називаються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правилами виведення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 а початкові вивідні формули – </a:t>
            </a:r>
            <a:r>
              <a:rPr lang="uk-UA" altLang="ru-RU" sz="2400" i="1">
                <a:latin typeface="Times New Roman" panose="02020603050405020304" pitchFamily="18" charset="0"/>
                <a:sym typeface="Symbol" panose="05050102010706020507" pitchFamily="18" charset="2"/>
              </a:rPr>
              <a:t>аксіомами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Вивідні формули ЧВ визначають наступним чином: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(1) початкові вивідні формули (аксіоми) – вивідні формули;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(2) якщо А – вивідна формула і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формула, одержана з А за допомогою операції підстановки, то В – вивідна;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(3) якщо А та А  В – вивідні формули, то формула В, одержана за правилом висновку є вивідною.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AC1B745-D7BB-4F4D-06CD-81839E13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537660F3-7AF9-1183-4EFC-45DB749A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Аксіоми 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 i="1">
                <a:latin typeface="Times New Roman" panose="02020603050405020304" pitchFamily="18" charset="0"/>
                <a:sym typeface="MT Extra" panose="05050102010205020202" pitchFamily="18" charset="2"/>
              </a:rPr>
              <a:t>    </a:t>
            </a:r>
            <a:r>
              <a:rPr lang="uk-UA" altLang="ru-RU" sz="3600" i="1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1.</a:t>
            </a:r>
            <a:r>
              <a:rPr lang="en-US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a)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2.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(b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c))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b)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(a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c)).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II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1. 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b  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 b 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(a b)  ((ac)(abc)).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ru-RU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5F9BBD-6BBF-7C1A-F4AD-6AE66B4D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9144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a a 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b  a b.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(a c)  ((bc)((a  b)  c)).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(a b)  (b  a).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a  a.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a  a.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636860-4FF8-5A1F-38EE-9605D358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Числення висловлювань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Аксіоми ЧВ спрощені шляхом домовленості про те, що символ  сильніший за всі останні,  сильніший за .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В силу цих правил, наприклад, формула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(А 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  C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може бути записана у вигляді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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  C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Аксіоми ЧВ розділені на чотири групи в залежності від символів логічних 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язок, що в них входять.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Широкий екран</PresentationFormat>
  <Paragraphs>185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Microsoft Sans Serif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Oleksandr Provotar</dc:creator>
  <cp:lastModifiedBy>Oleksandr Provotar</cp:lastModifiedBy>
  <cp:revision>1</cp:revision>
  <dcterms:created xsi:type="dcterms:W3CDTF">2023-02-02T11:17:32Z</dcterms:created>
  <dcterms:modified xsi:type="dcterms:W3CDTF">2023-02-02T11:18:07Z</dcterms:modified>
</cp:coreProperties>
</file>