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2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3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2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9B93-2F42-42D2-922E-B07FF26FF583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32B8-074E-4907-B65C-846E2EDD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Поняття формули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Тут розглядається аксіоматична логічна система, яка адекватна алгебрі висловлювань в тому розумінні, що дозволяє іншими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синтаксичними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методами розв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язувати проблему загальнозначимості логічних формул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відміну від так званих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семантичних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методів алгебри висловлювань.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Систему цю будемо називати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численням висловлювань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(ЧВ).            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7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Покажемо, що формула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ab)  (aa)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 в ЧВ.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Дійсно, виведення даної формули із аксіом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 вигляд: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(ПП,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2.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МР 1,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I.1).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Аналогічно для формули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аа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маємо: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                    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 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  (a  a)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ПП,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IV.1)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2.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аа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МР 1,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I.2).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3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Виведення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Виведенням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формули А називається послідовність формул, кожна з яких є вивідною або одержується із попередніх за допомогою правил виведення.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Останньою формулою послідовності є формула А, яка називається вивідною в ЧВ або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теоремою.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Зрозуміло, що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всі формули послідовності є вивідними.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90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Формули ЧВ можна інтерпретувати як формули АВ. Для цього змінні висловлювання будемо розглядати як змінні АВ, тобто змінні, що приймають значення 0 і 1. Символи логічних операцій визначимо як в АВ.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uk-UA" altLang="ru-RU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uk-UA" altLang="ru-RU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Теорема 3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про коректність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ЧВ). Всяка теорема ЧВ є тавтологією.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Неважко перевірити, що всі аксіоми є тавтологіями.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формули АВ і А є тавтологіями, то формула В також тавтологія. Таким чином всі теореми є тавтологіями.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Зворотнє твердження довести більш складно.  </a:t>
            </a:r>
            <a:endParaRPr lang="ru-RU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3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Деякі правила ЧВ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Далі через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будемо позначати довільну вивідну формулу.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 R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 формула.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вивідна);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R (b  R) 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ПП,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I.1)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(b  R)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(МР 1, 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3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 a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a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ПП,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2.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  (MP 1, I.1);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 (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4.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5.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(МР 3, 4).  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Існують інші способи доведення цього твердження. </a:t>
            </a:r>
          </a:p>
        </p:txBody>
      </p:sp>
    </p:spTree>
    <p:extLst>
      <p:ext uri="{BB962C8B-B14F-4D97-AF65-F5344CB8AC3E}">
        <p14:creationId xmlns:p14="http://schemas.microsoft.com/office/powerpoint/2010/main" val="29196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Наприклад,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d)d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(dd)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d)) 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2. 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d)d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3.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(dd)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d) (MP 1,2);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4.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(dd)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5.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d) (MP 3,4).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 </a:t>
            </a:r>
            <a:endParaRPr lang="ru-RU" altLang="ru-RU" smtClean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Нехай Г – деяка множина формул.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Вивідні з Г формули ЧВ визначають наступним чином: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(1) якщо А формула з Г, то А – вивідна з Г формула;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(2) якщо А вивідна формула, то А – вивідна з Г формула;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(3) якщо А та А  В – вивідні з Г формули, то формула В, одержана за правилом висновку є вивідною з Г формулою.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uk-UA" altLang="ru-RU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ru-RU" sz="24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Виведенням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формули А із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Г називається скінченна послідовність формул, кожна з яких є вивідною з Г формулою, або одержується із попередніх за допомогою правила МП. Останньою формулою послідовності є формула А, яка називається вивідною з Г.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Якщо формула А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вивідна із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Г, то в цьому випадку пишуть Г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Якщо Г пуста, то пишуть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і говорять, що А вивідна в ЧВ.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ru-RU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59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про дедукцію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 Нехай Г – множина формул, А і В - формули. Якщо Г, 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В, то Г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Нам потрібно побудувати виведення формули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 із Г. Нехай С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..., С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виведення формули В = С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із Г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Перетворимо це виведення в наступну послідовність формул: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(АС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(АС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..., (АС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pl-PL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Ця послідовність закінчується формулою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 В).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10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Перебудуємо цю послідовність (рухаючись зліва направо і додаючи деякі формули) у виведення формули (А В).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Нехай ми підійшли до формули (АС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За припущенням, формула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або співпадає з А, або належить Г, або є вивідною, або одержується із двох попередніх за правилом МР.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Розглянемо всі ці випадки по черзі.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(1) Якщо С</a:t>
            </a:r>
            <a:r>
              <a:rPr lang="pl-PL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pl-PL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А, то формула має вигляд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АА. Вона вивідна. Додамо перед нею її виведення.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239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(2) Нехай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належить Г. Тоді ми вставляємо формули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і вивідну формулу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(AC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Застосування правила МР до цих формул дає формулу (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AC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(3) Ті ж формули можна додати, якщо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вивідною формулою ЧВ.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(4) Зрозуміло, що формула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або співпадає з А, або належить Г, або є вивідною. Тому, формула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AC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вивідною з Г. Теж саме стосується формули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Нехай, нарешті, формула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одержується із двох попередніх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та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за правилом МР. Це означає, що попередніми були формули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і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=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 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47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Визначення всякого числення містить: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Визначення символів числення.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Визначення формул числення, що є скінченими конфігураціями символів.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Визначення вивідних формул.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Символами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ЧВ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є символи наступних категорій: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а) Малі латинські букви з індексами і без них –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a, b, …, x, y, z, a</a:t>
            </a:r>
            <a:r>
              <a:rPr lang="en-US" altLang="ru-RU" sz="28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… 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f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Ці символи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змінними висловлюваннями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19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729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Тоді в новій послідовності (з формулою А) вже будуть формули</a:t>
            </a:r>
            <a:r>
              <a:rPr lang="pl-PL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(АС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і (А(С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)).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Ці формули є вивідними із Г. Дійсно, маємо послідовності: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(А 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 АС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)), 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які є виведенням цих формул з Г. 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Тому ми можемо дописати до послідовності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(А 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 АС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)), 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формули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((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С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)) (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ПП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((A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)) (MP);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 (MP).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Отже, формула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є вивідною з Г. Продовжуючи так далі, одержимо, що формула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en-US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є вивідною з Г.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Теорема доведена. 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 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имволи , , , , які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логічними зв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язками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Символи (, ), які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лівою і правою дужками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Формули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ЧВ – це скінченні послідовності символів вищеописаних категорій.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позначення формул будемо використовувати великі латинські букви з індексами і без них А, В, С, ... 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Зрозуміло, що не всяке слово є формулою.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6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Визначення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формули.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а) Змінне висловлювання – формула.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Якщо А і В – формули, то слова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(АВ),                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(АВ),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(АВ),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теж є формулами.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Змінні висловлювання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формулами. Тоді (а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a,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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формули.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Наступні слова (а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а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а, 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 є формулами.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28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Визначення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вивідних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формул.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Для визначення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вивідних формул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спочатку визначаються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початкові вивідні формули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а потім визначаються правила утворення нових формул із початкових. Ці правила називаються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правилами виведення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а початкові вивідні формули –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аксіомами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Вивідні формули ЧВ визначають наступним чином: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(1) початкові вивідні формули (аксіоми) – вивідні формули;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(2) якщо А – вивідна формула і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формула, одержана з А за допомогою операції підстановки, то В – вивідна;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(3) якщо А та А  В – вивідні формули, то формула В, одержана за правилом висновку є вивідною.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19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i="1">
                <a:latin typeface="Times New Roman" panose="02020603050405020304" pitchFamily="18" charset="0"/>
                <a:sym typeface="Symbol" panose="05050102010706020507" pitchFamily="18" charset="2"/>
              </a:rPr>
              <a:t>Аксіоми 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i="1">
                <a:latin typeface="Times New Roman" panose="02020603050405020304" pitchFamily="18" charset="0"/>
                <a:sym typeface="MT Extra" panose="05050102010205020202" pitchFamily="18" charset="2"/>
              </a:rPr>
              <a:t>    </a:t>
            </a:r>
            <a:r>
              <a:rPr lang="uk-UA" altLang="ru-RU" sz="3600" i="1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1.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a)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2.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c))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c)).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II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1. 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b  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b 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(a b)  ((ac)(abc)).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ru-RU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02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a a 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b  a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(a c)  ((bc)((a  b)  c)).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(a b)  (b  a).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a  a.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a  a.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39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Аксіоми ЧВ спрощені шляхом домовленості про те, що символ  сильніший за всі останні,  сильніший за .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В силу цих правил, наприклад, формула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 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  C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може бути записана у вигляді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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 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Аксіоми ЧВ розділені на чотири групи в залежності від символів логічних зв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язок, що в них входять.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25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i="1">
                <a:latin typeface="Times New Roman" panose="02020603050405020304" pitchFamily="18" charset="0"/>
                <a:sym typeface="Symbol" panose="05050102010706020507" pitchFamily="18" charset="2"/>
              </a:rPr>
              <a:t>Правила виведення</a:t>
            </a:r>
            <a:endParaRPr lang="uk-UA" altLang="ru-RU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підстановки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Нехай А формула, що містить букву а. Тоді, якщо А – вивідна формула ЧВ, то замінюючи в ній входження букви а скрізь на формулу В, ми одержимо вивідну формулу.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2.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висновку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modus ponens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МР)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А і А   В – вивідні формули ЧВ, то В – вивідна формула.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Аксіоми і правила виведення повністю визначають поняття вивідної в ЧВ формули. </a:t>
            </a:r>
          </a:p>
        </p:txBody>
      </p:sp>
    </p:spTree>
    <p:extLst>
      <p:ext uri="{BB962C8B-B14F-4D97-AF65-F5344CB8AC3E}">
        <p14:creationId xmlns:p14="http://schemas.microsoft.com/office/powerpoint/2010/main" val="3234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Office PowerPoint</Application>
  <PresentationFormat>Широкоэкранный</PresentationFormat>
  <Paragraphs>196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Microsoft Sans Serif</vt:lpstr>
      <vt:lpstr>MT Extra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2021-02-05T16:59:14Z</dcterms:created>
  <dcterms:modified xsi:type="dcterms:W3CDTF">2021-02-05T16:59:44Z</dcterms:modified>
</cp:coreProperties>
</file>