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DB20-4791-43F7-B017-EF4FB5BC661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74E7-3CCA-4EDE-B64B-72181C87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72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DB20-4791-43F7-B017-EF4FB5BC661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74E7-3CCA-4EDE-B64B-72181C87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62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DB20-4791-43F7-B017-EF4FB5BC661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74E7-3CCA-4EDE-B64B-72181C87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41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DB20-4791-43F7-B017-EF4FB5BC661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74E7-3CCA-4EDE-B64B-72181C87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06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DB20-4791-43F7-B017-EF4FB5BC661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74E7-3CCA-4EDE-B64B-72181C87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37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DB20-4791-43F7-B017-EF4FB5BC661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74E7-3CCA-4EDE-B64B-72181C87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75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DB20-4791-43F7-B017-EF4FB5BC661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74E7-3CCA-4EDE-B64B-72181C87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83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DB20-4791-43F7-B017-EF4FB5BC661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74E7-3CCA-4EDE-B64B-72181C87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1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DB20-4791-43F7-B017-EF4FB5BC661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74E7-3CCA-4EDE-B64B-72181C87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2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DB20-4791-43F7-B017-EF4FB5BC661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74E7-3CCA-4EDE-B64B-72181C87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44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DB20-4791-43F7-B017-EF4FB5BC661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74E7-3CCA-4EDE-B64B-72181C87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56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FDB20-4791-43F7-B017-EF4FB5BC661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74E7-3CCA-4EDE-B64B-72181C872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42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про дедукцію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). Нехай Г – множина формул, А і В - формули. Якщо Г, А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В, то Г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Нам потрібно побудувати виведення формули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 із Г. Нехай С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С</a:t>
            </a:r>
            <a:r>
              <a:rPr lang="uk-UA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..., С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виведення формули В = С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із Г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Перетворимо це виведення в наступну послідовність формул: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(АС</a:t>
            </a:r>
            <a:r>
              <a:rPr lang="pl-PL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), (АС</a:t>
            </a:r>
            <a:r>
              <a:rPr lang="pl-PL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), ..., (АС</a:t>
            </a:r>
            <a:r>
              <a:rPr lang="en-US" altLang="ru-RU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pl-PL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Ця послідовність закінчується формулою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(А В).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2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 цього твердження випливає правило: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Обернене правило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випливає із аксіом. Із цих двох правил випливає наступне правило: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5695950" y="1344613"/>
          <a:ext cx="800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799753" imgH="660113" progId="Equation.3">
                  <p:embed/>
                </p:oleObj>
              </mc:Choice>
              <mc:Fallback>
                <p:oleObj name="Equation" r:id="rId3" imgW="799753" imgH="660113" progId="Equation.3">
                  <p:embed/>
                  <p:pic>
                    <p:nvPicPr>
                      <p:cNvPr id="286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1344613"/>
                        <a:ext cx="800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5695950" y="2568575"/>
          <a:ext cx="800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800100" imgH="698500" progId="Equation.3">
                  <p:embed/>
                </p:oleObj>
              </mc:Choice>
              <mc:Fallback>
                <p:oleObj name="Equation" r:id="rId5" imgW="800100" imgH="698500" progId="Equation.3">
                  <p:embed/>
                  <p:pic>
                    <p:nvPicPr>
                      <p:cNvPr id="286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2568575"/>
                        <a:ext cx="800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7"/>
          <p:cNvGraphicFramePr>
            <a:graphicFrameLocks noChangeAspect="1"/>
          </p:cNvGraphicFramePr>
          <p:nvPr/>
        </p:nvGraphicFramePr>
        <p:xfrm>
          <a:off x="5695950" y="4651375"/>
          <a:ext cx="800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799753" imgH="634725" progId="Equation.3">
                  <p:embed/>
                </p:oleObj>
              </mc:Choice>
              <mc:Fallback>
                <p:oleObj name="Equation" r:id="rId7" imgW="799753" imgH="634725" progId="Equation.3">
                  <p:embed/>
                  <p:pic>
                    <p:nvPicPr>
                      <p:cNvPr id="2867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4651375"/>
                        <a:ext cx="8001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Твердження 4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a)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с))(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ab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b)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с)(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a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b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Доведемо пункт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a).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Маємо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a(bc), ab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c.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Дійсно, формули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 аксіомами. Тому формули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виводяться із формул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a(bc)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ab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88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606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 правилом МР із формул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a, b, a(bc)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одержуємо, 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виводиться із формул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a(bc)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ab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Звідси, за теоремою дедукції одержуємо доведення пункту а).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Для доведення пункту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покажемо, що справедливе співвідношення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abc, a, b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c.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За теоремою 3 маємо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(bab).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57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36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Звідси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випливає, що формула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ab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виводиться з формул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abc, a, 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Тоді і с виводиться з цих формул. Далі, за теоремою дедукції одержуємо доведення пункту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b).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З цієї теореми випливають два правила: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Перше називається правилом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з</a:t>
            </a:r>
            <a:r>
              <a:rPr lang="en-US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’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єднання посилань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, друге –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роз</a:t>
            </a:r>
            <a:r>
              <a:rPr lang="en-US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’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єднання посилань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.</a:t>
            </a:r>
            <a:endParaRPr lang="en-US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</p:txBody>
      </p:sp>
      <p:graphicFrame>
        <p:nvGraphicFramePr>
          <p:cNvPr id="31747" name="Object 6"/>
          <p:cNvGraphicFramePr>
            <a:graphicFrameLocks noChangeAspect="1"/>
          </p:cNvGraphicFramePr>
          <p:nvPr/>
        </p:nvGraphicFramePr>
        <p:xfrm>
          <a:off x="2486025" y="5337175"/>
          <a:ext cx="1816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816100" imgH="673100" progId="Equation.3">
                  <p:embed/>
                </p:oleObj>
              </mc:Choice>
              <mc:Fallback>
                <p:oleObj name="Equation" r:id="rId3" imgW="1816100" imgH="673100" progId="Equation.3">
                  <p:embed/>
                  <p:pic>
                    <p:nvPicPr>
                      <p:cNvPr id="317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5337175"/>
                        <a:ext cx="1816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7"/>
          <p:cNvGraphicFramePr>
            <a:graphicFrameLocks noChangeAspect="1"/>
          </p:cNvGraphicFramePr>
          <p:nvPr/>
        </p:nvGraphicFramePr>
        <p:xfrm>
          <a:off x="5654675" y="5372100"/>
          <a:ext cx="1816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816100" imgH="711200" progId="Equation.3">
                  <p:embed/>
                </p:oleObj>
              </mc:Choice>
              <mc:Fallback>
                <p:oleObj name="Equation" r:id="rId5" imgW="1816100" imgH="711200" progId="Equation.3">
                  <p:embed/>
                  <p:pic>
                    <p:nvPicPr>
                      <p:cNvPr id="317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5372100"/>
                        <a:ext cx="1816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7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Тепер ми можемо довести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про повноту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). Всяка тавтологія вивідна в численні висловлювань.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Ідея доведення. Нехай А – довільна формула, що містить змінні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p, q, r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Припустимо, що значення А рівне 1, коли всі три змінні приймають значення 1. Тоді, як покажемо далі,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A.</a:t>
            </a: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Взагалі кожному набору значень змінних для формули А відповідає твердження про виведення.  </a:t>
            </a:r>
          </a:p>
        </p:txBody>
      </p:sp>
    </p:spTree>
    <p:extLst>
      <p:ext uri="{BB962C8B-B14F-4D97-AF65-F5344CB8AC3E}">
        <p14:creationId xmlns:p14="http://schemas.microsoft.com/office/powerpoint/2010/main" val="40018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Наприклад, якщо значення А рівне 0  на наборі 0, 0, 1 значень змінних, то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p,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A.</a:t>
            </a: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Якщо формула А є тавтологією, то тоді виявляється, що вона буде вивідною із всіх можливих інтерпретацій (поданих у вигляді множин атомів).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Якщо тепер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, то можна одержати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(r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A.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Дійсно,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за теоремою дедукції. </a:t>
            </a:r>
            <a:endParaRPr lang="ru-RU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03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Із аксіоми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III.3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одержуємо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rA)((rA)(rrA)).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 правилом висновку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p, 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rrA,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тобто,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, q,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rr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Оскільки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rr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то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, 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Далі ми приведемо ці міркування більш детально. Але спочатку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55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Лема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Для довільних формул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P,Q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Q);            P,Q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Q);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P,Q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Q);     </a:t>
            </a:r>
            <a:r>
              <a:rPr lang="en-US" altLang="ru-RU" sz="2800"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P,Q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Q);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P,Q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Q);      P,Q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Q);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P,Q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Q);   P,Q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Q);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P,Q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Q);          P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(P);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P,Q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Q);    P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P.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P,Q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Q);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P,Q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Q);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50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1487488" y="0"/>
            <a:ext cx="9144001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Наприклад, для формули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P,Q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Q)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доведення одержуємо за правилом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формули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P,Q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Q)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із аксіоми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IV.1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маємо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Q)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P)  (P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Q)).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Але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Q)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(аксіома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II.1),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отже за правилом висновку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(P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Q)).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Тому,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P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Q).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6867" name="Object 6"/>
          <p:cNvGraphicFramePr>
            <a:graphicFrameLocks noChangeAspect="1"/>
          </p:cNvGraphicFramePr>
          <p:nvPr/>
        </p:nvGraphicFramePr>
        <p:xfrm>
          <a:off x="5068888" y="1700213"/>
          <a:ext cx="800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799753" imgH="660113" progId="Equation.3">
                  <p:embed/>
                </p:oleObj>
              </mc:Choice>
              <mc:Fallback>
                <p:oleObj name="Equation" r:id="rId3" imgW="799753" imgH="660113" progId="Equation.3">
                  <p:embed/>
                  <p:pic>
                    <p:nvPicPr>
                      <p:cNvPr id="3686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1700213"/>
                        <a:ext cx="800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6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735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формули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P,Q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Q)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із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III.1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одержуємо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Q)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Отже,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Q)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а значить,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P,Q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Q)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Для формули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P,Q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(P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Q)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що стосується імплікації маємо за аксіомою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I.1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Q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(PQ).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MT Extra" panose="05050102010205020202" pitchFamily="18" charset="2"/>
              <a:buChar char="f"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Отже,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Q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(PQ).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MT Extra" panose="05050102010205020202" pitchFamily="18" charset="2"/>
              <a:buChar char="f"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MT Extra" panose="05050102010205020202" pitchFamily="18" charset="2"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Щодо формул із запереченням, то, наприклад, перша з них одержується з аксіоми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IV.2,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друга – з теореми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 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 А.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87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Перебудуємо цю послідовність (рухаючись зліва направо і додаючи деякі формули) у виведення формули (А В).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Нехай ми підійшли до формули (АС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).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За припущенням, формула С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або співпадає з А, або належить Г, або є вивідною, або одержується із двох попередніх за правилом МР.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Розглянемо всі ці випадки по черзі.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(1) Якщо С</a:t>
            </a:r>
            <a:r>
              <a:rPr lang="pl-PL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pl-PL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є А, то формула має вигляд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АА. Вона вивідна. Додамо перед нею її виведення.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5210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(2) Нехай С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належить Г. Тоді ми вставляємо формули С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і вивідну формулу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(AC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).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Застосування правила МР до цих формул дає формулу (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AC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(3) Ті ж формули можна додати, якщо С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є вивідною формулою ЧВ.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(4) Зрозуміло, що формула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або співпадає з А, або належить Г, або є вивідною. Тому, формула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AC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є вивідною з Г. Теж саме стосується формули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. Нехай, нарешті, формула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одержується із двох попередніх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та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за правилом МР. Це означає, що попередніми були формули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і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=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 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45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729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Тоді в новій послідовності (з формулою А) вже будуть формули</a:t>
            </a:r>
            <a:r>
              <a:rPr lang="pl-PL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(АС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і (А(С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)).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Ці формули є вивідними із Г. Дійсно, маємо послідовності: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(А С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), АС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(С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(А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(С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)), А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(С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які є виведенням цих формул з Г. 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Тому ми можемо дописати до послідовності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(А С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), АС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(С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(А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(С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)), А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(С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формули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((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(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С</a:t>
            </a:r>
            <a:r>
              <a:rPr lang="uk-UA" altLang="ru-RU" sz="24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))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((A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)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(A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C</a:t>
            </a:r>
            <a:r>
              <a:rPr lang="uk-UA" altLang="ru-RU" sz="24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3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)) (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ПП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     ((A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uk-UA" altLang="ru-RU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)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(A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C</a:t>
            </a:r>
            <a:r>
              <a:rPr lang="uk-UA" altLang="ru-RU" sz="24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3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)) (MP);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     (A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C</a:t>
            </a:r>
            <a:r>
              <a:rPr lang="uk-UA" altLang="ru-RU" sz="24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3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) (MP).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Отже, формула 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C</a:t>
            </a:r>
            <a:r>
              <a:rPr lang="uk-UA" altLang="ru-RU" sz="24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3 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є вивідною з Г. Продовжуючи так далі, одержимо, що формула 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C</a:t>
            </a:r>
            <a:r>
              <a:rPr lang="en-US" altLang="ru-RU" sz="24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n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є вивідною з Г. </a:t>
            </a:r>
            <a:r>
              <a:rPr lang="en-US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4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Теорема доведена.  </a:t>
            </a: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60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Деякі твердження і правила ЧВ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Твердження 1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)((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)(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MT Extra" panose="05050102010205020202" pitchFamily="18" charset="2"/>
              <a:buNone/>
            </a:pP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Розглянемо формули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), 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Із цих формул за допомогою правила МР можна вивести формулу с. Дійсно: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MT Extra" panose="05050102010205020202" pitchFamily="18" charset="2"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1.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(формула);       4.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 (MP 1,3);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MT Extra" panose="05050102010205020202" pitchFamily="18" charset="2"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(формула);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5. c (MP 2,4).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MT Extra" panose="05050102010205020202" pitchFamily="18" charset="2"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3. а (формула);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MT Extra" panose="05050102010205020202" pitchFamily="18" charset="2"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 теоремою дедукції формула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MT Extra" panose="05050102010205020202" pitchFamily="18" charset="2"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)((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)(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вивідна.</a:t>
            </a:r>
          </a:p>
        </p:txBody>
      </p:sp>
    </p:spTree>
    <p:extLst>
      <p:ext uri="{BB962C8B-B14F-4D97-AF65-F5344CB8AC3E}">
        <p14:creationId xmlns:p14="http://schemas.microsoft.com/office/powerpoint/2010/main" val="41066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Правило силогізму (транзитивності)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Зробимо підстановку в останню формулу: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замінюємо а формулою А,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– формулою В, с – формулою С. Одержимо вивідну формулу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)((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)(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Якщо формули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і 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– вивідні, то за правилом МР формула 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теж вивідна.  Таким чином, одержуємо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правило силогізму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яке записується так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4579" name="Object 7"/>
          <p:cNvGraphicFramePr>
            <a:graphicFrameLocks noChangeAspect="1"/>
          </p:cNvGraphicFramePr>
          <p:nvPr/>
        </p:nvGraphicFramePr>
        <p:xfrm>
          <a:off x="4435475" y="5013325"/>
          <a:ext cx="1943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943100" imgH="660400" progId="Equation.3">
                  <p:embed/>
                </p:oleObj>
              </mc:Choice>
              <mc:Fallback>
                <p:oleObj name="Equation" r:id="rId3" imgW="1943100" imgH="660400" progId="Equation.3">
                  <p:embed/>
                  <p:pic>
                    <p:nvPicPr>
                      <p:cNvPr id="245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5013325"/>
                        <a:ext cx="1943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15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Твердження 2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(a (bc))(b(ac))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MT Extra" panose="05050102010205020202" pitchFamily="18" charset="2"/>
              <a:buNone/>
            </a:pPr>
            <a:r>
              <a:rPr lang="en-US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Розглянемо формули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(bc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Із цих формул за допомогою правила МР можна вивести формулу с.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MT Extra" panose="05050102010205020202" pitchFamily="18" charset="2"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 теоремою дедукції формула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MT Extra" panose="05050102010205020202" pitchFamily="18" charset="2"/>
              <a:buNone/>
            </a:pPr>
            <a:r>
              <a:rPr lang="en-US" altLang="ru-RU" sz="2800"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(a (bc))(b(ac))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MT Extra" panose="05050102010205020202" pitchFamily="18" charset="2"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вивідна.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 і в попередньому випадку, одержуємо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правило перестановки посилань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MT Extra" panose="05050102010205020202" pitchFamily="18" charset="2"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MT Extra" panose="05050102010205020202" pitchFamily="18" charset="2"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25603" name="Object 6"/>
          <p:cNvGraphicFramePr>
            <a:graphicFrameLocks noChangeAspect="1"/>
          </p:cNvGraphicFramePr>
          <p:nvPr/>
        </p:nvGraphicFramePr>
        <p:xfrm>
          <a:off x="4502150" y="5037138"/>
          <a:ext cx="1816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816100" imgH="749300" progId="Equation.3">
                  <p:embed/>
                </p:oleObj>
              </mc:Choice>
              <mc:Fallback>
                <p:oleObj name="Equation" r:id="rId3" imgW="1816100" imgH="749300" progId="Equation.3">
                  <p:embed/>
                  <p:pic>
                    <p:nvPicPr>
                      <p:cNvPr id="2560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037138"/>
                        <a:ext cx="1816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14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Твердження 3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ab).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Покажемо, що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(Ra)((Rb)(Rab)), a, b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 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b,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де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 і раніше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позначає довільну вивідну формулу. Далі першу формулу в послідовності посилань будемо позначати через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U.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Формула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a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(Ra)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вивідна. Тому формула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Ra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вивідна із формули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а тим більше із формул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U, a, 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Таким чином будемо мати: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U, a, b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  a.</a:t>
            </a:r>
          </a:p>
        </p:txBody>
      </p:sp>
    </p:spTree>
    <p:extLst>
      <p:ext uri="{BB962C8B-B14F-4D97-AF65-F5344CB8AC3E}">
        <p14:creationId xmlns:p14="http://schemas.microsoft.com/office/powerpoint/2010/main" val="34569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Аналогічно одержимо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U, a, b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  b.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Із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 допомогою правила МР можна вивести формулу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ab.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Тому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U, a, b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ab.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Звідси за теоремою дедукції будемо мати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U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ab)).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Але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– вивідна формула. ЇЇ можна одержати за допомогою ПП в аксіому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II.3.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 правилом МР одержуємо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ab).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70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1959</Words>
  <Application>Microsoft Office PowerPoint</Application>
  <PresentationFormat>Широкоэкранный</PresentationFormat>
  <Paragraphs>177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Microsoft Sans Serif</vt:lpstr>
      <vt:lpstr>MT Extra</vt:lpstr>
      <vt:lpstr>Symbol</vt:lpstr>
      <vt:lpstr>Times New Roman</vt:lpstr>
      <vt:lpstr>Wingdings</vt:lpstr>
      <vt:lpstr>Тема Office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2021-02-11T11:14:51Z</dcterms:created>
  <dcterms:modified xsi:type="dcterms:W3CDTF">2021-02-11T11:15:33Z</dcterms:modified>
</cp:coreProperties>
</file>