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3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2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9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5210-BC0A-4FC1-BDF0-5A12961A206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B6C-089F-4571-BCCA-8A15C1337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3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Лема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А – довільна тавтологія із змінними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для кожної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множина атомів) справедливе твердження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p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p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А,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p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або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p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p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Лема доводиться індукцією за побудовою формули А і використанням попередньої леми.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Далі використовується правило виключення посилок, а саме: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22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Кожна формула, вивідна із сукупності  аксіом, відмінних від В, приймає значення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при всіх значеннях змінних висловлювань.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Аксіома В приймає значення відмінне від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 деяких значеннях змінних висловлювань.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Зрозуміло, що якщо така інтерпретація існує, то аксіома В є незалежною від інших аксіом, так як у випадку, коли В вивідна, то вона б мала значення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 всіх можливих інтерпретаціях.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9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прикладу, доведемо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незалежність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аксіоми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II.1.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цього змінним висловлюванням будемо приписувати два значення 0 і 1. Символи логічних операцій, крім 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юнкції визначимо, як в АВ. Випишемо цю інтерпретацію детально: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11=1, 00=1, 01=1, 10=0,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11=1, 10=1, 01=1, 00=0,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0=1, 1=0.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59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Операцію 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юнкції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визначимо умовою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АВ=В.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Покажемо, що тоді всі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I-IV,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крім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приймають значення 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 всіх значеннях змінних. В формули груп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I, III, IV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юнкція не входить, а інші операції визначені як в АВ. Так як в АВ ці формули – тавтології, то в нашій інтерпретації вони приймають значення 1 при всіх значеннях змінних.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Щодо формул групи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II.2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завжди приймає значення 1, так як в нашій інтерпретації вона рівносильна формулі ВВ.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II.3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рівносильна формулі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(АВ)((АС)(АС)),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яка є тавтологією АВ, а, отже, приймає значення 1.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Але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 є тавтологією. Справді, при А=0 і В=1 вона прийме вигляд 010.</a:t>
            </a:r>
          </a:p>
        </p:txBody>
      </p:sp>
    </p:spTree>
    <p:extLst>
      <p:ext uri="{BB962C8B-B14F-4D97-AF65-F5344CB8AC3E}">
        <p14:creationId xmlns:p14="http://schemas.microsoft.com/office/powerpoint/2010/main" val="18939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визначенням операції , 01=1. Тому наша формула приймає вигляд 10. Значення цієї формули 0.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Тепер залишилось показати, що формула, яка одержується за допомогою правил виведення із тавтологій є тавтологією.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правила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підстановки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це очевидно.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висновку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формули А і АВ тавтології, то АВ = 1В. Формула В не може приймати значення 0, так як при відповідній підстановці 1В = 10 = 0.  </a:t>
            </a:r>
          </a:p>
        </p:txBody>
      </p:sp>
    </p:spTree>
    <p:extLst>
      <p:ext uri="{BB962C8B-B14F-4D97-AF65-F5344CB8AC3E}">
        <p14:creationId xmlns:p14="http://schemas.microsoft.com/office/powerpoint/2010/main" val="34933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1524000" y="12701"/>
            <a:ext cx="882015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MT Extra" panose="05050102010205020202" pitchFamily="18" charset="2"/>
              </a:rPr>
              <a:t>Інші аксіоматичні системи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Аксіоматична система Россера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MT Extra" panose="05050102010205020202" pitchFamily="18" charset="2"/>
              </a:rPr>
              <a:t>Df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Алфавіт -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a, b, …, x, y, z, a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… 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f.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Символи логічних операцій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-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це скорочення формули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Аксіоми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: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R1)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R2)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R3) 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(c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Правила виведення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Правило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підстановки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і правило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висновку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en-US" altLang="ru-RU" sz="2800" i="1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93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Аксіоматична система Гільберта-Аккермана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MT Extra" panose="05050102010205020202" pitchFamily="18" charset="2"/>
              </a:rPr>
              <a:t>Df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Алфавіт -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a, b, …, x, y, z, a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… 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f. .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Символи логічних операцій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-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це скорочення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B).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Аксіоми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HA1) 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HA2) 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HA3) 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(b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HA4) (b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c)).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Правила виведення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Правило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підстановки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і правило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висновку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endParaRPr lang="ru-RU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58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Розглядаються інтерпретації, які відрізняються в позиції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 одній інтерпретації маємо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в іншій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 Ці два посилання міняємо на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p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яку виключаємо.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Зробивши так для всіх пар, одержимо 2</a:t>
            </a:r>
            <a:r>
              <a:rPr lang="en-US" altLang="ru-RU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uk-UA" altLang="ru-RU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виведень,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лівих частинах яких нема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Повторюємо цей процес з посиланнями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р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т. д. В кінці кінців ми одержимо, що формула А є вивідною, як і стверджує теорема про повноту.   </a:t>
            </a:r>
          </a:p>
        </p:txBody>
      </p:sp>
    </p:spTree>
    <p:extLst>
      <p:ext uri="{BB962C8B-B14F-4D97-AF65-F5344CB8AC3E}">
        <p14:creationId xmlns:p14="http://schemas.microsoft.com/office/powerpoint/2010/main" val="40328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Несуперечливість ЧВ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Проблема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несуперечливості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є однією із найважливіших проблем математичної логіки.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Логічне числення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несуперечливим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якщо в ньому не виводяться ніякі дві формули, із яких одна є запереченням іншої.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09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1524000" y="26035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Іншими словами, несуперечливе числення – це таке числення, що для довільної формули А, ніколи формули А і А не можуть одночасно виводитись із аксіом числення.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Проблема несуперечливості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полягає в наступному: є дане числення суперечливим чи ні?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Якщо в численні виводяться формули А і А, то таке числення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суперечливим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8825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такому численні всі формули вивідні.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Дійсно, якщо, наприклад, формули А і А вивідні, то вивідними будуть формули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  Р і 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А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А  </a:t>
            </a:r>
            <a:r>
              <a:rPr lang="uk-UA" altLang="ru-RU" sz="2800">
                <a:sym typeface="Symbol" panose="05050102010706020507" pitchFamily="18" charset="2"/>
              </a:rPr>
              <a:t>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uk-UA" altLang="ru-RU" sz="2800">
                <a:sym typeface="Symbol" panose="05050102010706020507" pitchFamily="18" charset="2"/>
              </a:rPr>
              <a:t>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така, що 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uk-UA" altLang="ru-RU" sz="2800">
                <a:sym typeface="Symbol" panose="05050102010706020507" pitchFamily="18" charset="2"/>
              </a:rPr>
              <a:t>.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тоді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А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А  Р.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якщо А і А – вивідні, то в силу правила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А теж вивідна, а, отже Р – виідна. 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ym typeface="Symbol" panose="05050102010706020507" pitchFamily="18" charset="2"/>
            </a:endParaRPr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5099050" y="3865563"/>
          <a:ext cx="80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99753" imgH="660113" progId="Equation.3">
                  <p:embed/>
                </p:oleObj>
              </mc:Choice>
              <mc:Fallback>
                <p:oleObj name="Equation" r:id="rId3" imgW="799753" imgH="660113" progId="Equation.3">
                  <p:embed/>
                  <p:pic>
                    <p:nvPicPr>
                      <p:cNvPr id="430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865563"/>
                        <a:ext cx="80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8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Числення висловлювань несуперечливе.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За теоремою про коректність, всі вивідні формули ЧВ є тавтологіями АВ. Звідси, якщо формула А вивідна в ЧВ, то формула А не може бути вивідною, так як вона є тотожньо фальшивою формулою .</a:t>
            </a:r>
          </a:p>
        </p:txBody>
      </p:sp>
    </p:spTree>
    <p:extLst>
      <p:ext uri="{BB962C8B-B14F-4D97-AF65-F5344CB8AC3E}">
        <p14:creationId xmlns:p14="http://schemas.microsoft.com/office/powerpoint/2010/main" val="2997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Незалежність аксіом ЧВ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всякого числення, в тому числі для ЧВ виникає питання про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незалежність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його аксіом. Питання ставиться наступним чином: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чи можна якусь аксіому вивести з останніх, застосовуючи правила виведення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Якщо це можна зробити, то її можна вилучити із списку аксіом, при цьому числення не зміниться.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4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Аксіома, яка не виводиться з інших,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незалежною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від цих аксіом, а система аксіом, в якій жодна аксіома не виводиться з інших,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незалежною системою аксіом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Ясно, що залежна система аксіом в якомусь розумінні менш досконала, ніж незалежна, так як містить лишні аксіоми.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Система аксіом ЧВ є незалежною.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3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показати, що система аксіом ЧВ незалежна?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Щодо питання про незалежність окремої аксіоми В ЧВ розглядаються інтерпретації, які приписують змінним висловлюванням значення із скінченної множини значень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a, b, … 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символи логічних операцій , , ,  визначаються наступним чином: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Всі аксіоми, крім аксіоми В, при всіх значеннях змінних приймають значення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91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Широкоэкранный</PresentationFormat>
  <Paragraphs>108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Microsoft Sans Serif</vt:lpstr>
      <vt:lpstr>MT Extra</vt:lpstr>
      <vt:lpstr>Symbol</vt:lpstr>
      <vt:lpstr>Times New Roman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2021-02-18T12:13:46Z</dcterms:created>
  <dcterms:modified xsi:type="dcterms:W3CDTF">2021-02-18T12:14:13Z</dcterms:modified>
</cp:coreProperties>
</file>