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6D12-EA6B-4FAE-8005-21DDCC26C0A9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4FF-B497-47DB-BE87-A9475B619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21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6D12-EA6B-4FAE-8005-21DDCC26C0A9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4FF-B497-47DB-BE87-A9475B619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6D12-EA6B-4FAE-8005-21DDCC26C0A9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4FF-B497-47DB-BE87-A9475B619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1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6D12-EA6B-4FAE-8005-21DDCC26C0A9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4FF-B497-47DB-BE87-A9475B619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74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6D12-EA6B-4FAE-8005-21DDCC26C0A9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4FF-B497-47DB-BE87-A9475B619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6D12-EA6B-4FAE-8005-21DDCC26C0A9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4FF-B497-47DB-BE87-A9475B619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3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6D12-EA6B-4FAE-8005-21DDCC26C0A9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4FF-B497-47DB-BE87-A9475B619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95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6D12-EA6B-4FAE-8005-21DDCC26C0A9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4FF-B497-47DB-BE87-A9475B619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43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6D12-EA6B-4FAE-8005-21DDCC26C0A9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4FF-B497-47DB-BE87-A9475B619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43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6D12-EA6B-4FAE-8005-21DDCC26C0A9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4FF-B497-47DB-BE87-A9475B619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4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6D12-EA6B-4FAE-8005-21DDCC26C0A9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4FF-B497-47DB-BE87-A9475B619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38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86D12-EA6B-4FAE-8005-21DDCC26C0A9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F4FF-B497-47DB-BE87-A9475B619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87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581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Теорема Ербрана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 показав Чьорч,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не існує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ніякої загальної процедури, ніякого алгоритму для перевірки загальнозначимості формули логіки предикатів.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Разом з тим,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існують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алгоритми, які можуть підтвердити, що формула логіки предикатів є тавтологією, якщо це дійсно так.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ru-RU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їх основі лежить метод Ербрана, який є основою більшості сучасних алгоритмів пошуку доведень.  </a:t>
            </a:r>
            <a:endParaRPr lang="pl-PL" altLang="ru-RU" sz="28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36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Будемо вважати, що множина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юнктів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є кон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юнкцією всіх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юнктів із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де кожна змінна вважається керованою квантором загальності.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При такій домовленості стандартна форма може задаватись множиною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юнктів. Наприклад, стандартна форма з останнього прикладу може бути задана множиною: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{P(x,f(x))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R(x,f(x),g(x)), Q(x,g(x)) R(x,f(x), g(x))}. 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43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63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Нехай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множина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юнктів, які задають стандартну форму формули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Тоді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ru-RU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 тод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 і тільки тоді коли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Будемо вважати, 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знаходиться в ПНФ, тобто</a:t>
            </a:r>
            <a:r>
              <a:rPr lang="ru-RU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= (Q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…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M[x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 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(M[x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 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означає, що матриця М містить змінні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 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Нехай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перший квантор існування і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= (x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)…(x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(Q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r+1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r+1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… (Q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M[x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f(x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), 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r+1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 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], </a:t>
            </a:r>
            <a:endParaRPr lang="ru-RU" altLang="ru-RU" sz="2800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08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667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де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скулемівська функція для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1rn.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Ми хочемо показати, 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 тоді і тільки тоді, коли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Нехай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суперечлива. Якщо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несуперечлива, то існує інтерпретація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така, 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істинна 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Тобто, формула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r+1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r+1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… (Q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M[x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f(x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r+1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 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буде істинною 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всіх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Отже, для всіх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буде існувати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для якого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r+1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r+1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… (Q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)M[x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r+1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 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істинна 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= f(x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9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Таким чином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несуперечлива. Отже,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повинна бути суперечливою.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З іншого боку, пртимо, 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суперечлива. Якщо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несуперечлива, то існує інтипусерпретація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така, що для всіх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буде існувати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якого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r+1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r+1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… (Q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M[x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r+1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 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істинна 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Розширимо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включаючи функцію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яка відображає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Позначимо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це розширення через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I. </a:t>
            </a:r>
          </a:p>
        </p:txBody>
      </p:sp>
    </p:spTree>
    <p:extLst>
      <p:ext uri="{BB962C8B-B14F-4D97-AF65-F5344CB8AC3E}">
        <p14:creationId xmlns:p14="http://schemas.microsoft.com/office/powerpoint/2010/main" val="9154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ChangeArrowheads="1"/>
          </p:cNvSpPr>
          <p:nvPr/>
        </p:nvSpPr>
        <p:spPr bwMode="auto">
          <a:xfrm>
            <a:off x="1524000" y="0"/>
            <a:ext cx="9144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Зрозуміло, що для всіх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формула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r+1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r+1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… (Q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M[x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f(x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r+1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 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буде істинною 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I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тобто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істинна 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I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що суперечить припущенню про те, 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суперечлива. Отже,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повинна бути суперечливою.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Аналогічно у випадку декількох кванторів існування.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360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суперечлива, то за попередньою теоремою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F=S.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несуперечлива, то взагалі кажучи,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Наприклад, якщо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= (x)P(x),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 стандартна форма цієї формули є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S=P(a).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Але в інтерпретації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 носієм М=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{1,2}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значеннями для предиката Р(1) = 0, Р(2)=1, значенням для константи а=1формула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буде істинною 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фальшивою.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Таким чином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S.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92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Зауваження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Якщо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F=F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 … F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 ми можемо побудувати множини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юнктів, де кожна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є стандартною формою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= S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 … S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 можна показати (за аналогією з попередньою теоремою), 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 тоді і тільки тоді, коли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суперечлива.   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50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Як довести наступне твердження: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якщо </a:t>
            </a:r>
            <a:r>
              <a:rPr lang="en-US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xx=e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для всіх х в моноїді </a:t>
            </a:r>
            <a:r>
              <a:rPr lang="en-US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G,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то </a:t>
            </a:r>
            <a:r>
              <a:rPr lang="en-US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комутативний, де </a:t>
            </a:r>
            <a:r>
              <a:rPr lang="en-US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e –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одиниця моноїда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Формалізуємо це твердження мовою логіки предикатів разом з деякими основними властивостями (аксіомами) моноїда,  а потім подамо заперечення цього твердження множиною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юнктів.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66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618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Аксіоми моноїда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Моноїд задовольняє наступним аксіомам: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Якщо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x,y G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то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xyG 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властивість замкнутості).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А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Якщо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x,y,z G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то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x(yz)=(xy)z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(асоціативність).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А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Існує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eG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таке, 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xe=ex=x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всіх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xG 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існування одиниці)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08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64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Нехай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P(x,y,z)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позначає предикат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xy=z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Тоді аксіоми А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-А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можна переписати у вигляді формул ЛП: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А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(х)(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P(x,y,z)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A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(x)(y)(z)(u)(v)(w)(P(x,y,u)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P(y,z,v)P(u,z,w)P(x,v,w)) 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(x)(y)(z)(u)(v)(w)(P(x,y,u)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P(y,z,v)P(x,v,w)P(u,z,w))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A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(x)P(x,e,x)(x)P(e,x,x)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23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За визначенням тавтологія – це формула істинна при всіх інтерпретаціях. Ербран розробив алгоритм знаходження інтерпретації, яка спростовує дану формулу. Однак, якщо формула справді є тавтологією, то ніякої інтерпретації не існує і алгоритм не завершує роботу.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Метод Ербрана є основою більшості сучасних алгоритмів пошуку доведень.  </a:t>
            </a: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pl-PL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3800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Саме твердження може бути представлене наступною формулою ЛП: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В.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(x)P(x,x,e)((u)(v)(w)(P(u,v,w)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 P(v,u,w)))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Тепер наше твердження може бути представлене формулою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= A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 …  A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 B.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Отже, 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= A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 …  A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 B.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того, щоб одержати множину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юнктів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одержимо множини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юнктів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кожної з аксіом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-A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та твердження В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відповідно.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9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Будемо мати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{P(x,y,f(x,y))};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S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{P(x,y,u)P(y,z,v)P(u,z,w)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P(x,v,w), P(x,y,u)P(y,z,v)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P(x,v,w) P(u,z,w)};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S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{P(x,e,x), P(e,x,x)}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30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Так як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В =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((x)P(x,x,e)((u)(v)(w) (P(u,v,w)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P(v,u,w))))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= ((x)P(x,x,e) ((u)(v)(w)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(P(u,v,w) P(v,u,w)))) = (x)P(x,x,e)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((u)(v)(w) (P(u,v,w) P(v,u,w)))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(x)P(x,x,e) (u)(v)(w)(P(u,v,w) 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P(v,u,w)),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то множина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юнктів для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В є наступною: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T. {P(x,x,e), P(a,b,c), P(b,a,c)}.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28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674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Таким чином, множина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S = S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 … S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T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є множиною з восьми диз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юнктів: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1. P(x,y,f(x,y)),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2. P(x,y,u)P(y,z,v)P(u,z,w) P(x,v,w),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3. P(x,y,u)P(y,z,v) P(x,v,w) 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P(u,z,w),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4. P(x,e,x),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5. P(e,x,x), </a:t>
            </a: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6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. P(x,x,e),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. P(a,b,c),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8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. P(b,a,c).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В цьому прикладі ми показали, як одержати множину диз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юнктів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ru-RU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для формули 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F.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Крім того, формула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тавтологія тоді і тільки тоді, коли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суперечлива.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462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Ербранівський універсум множини диз</a:t>
            </a:r>
            <a:r>
              <a:rPr lang="en-US" altLang="ru-RU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юнктів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За визначенням множина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юнктів суперечлива тоді і тільки тоді, коли вона фальшива при всіх інтерпретаціях на всіх областях.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Так як неможливо розглянути всі інтерпретації на всіх областях, було б дуже зручно зафіксувати одну область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 </a:t>
            </a:r>
            <a:r>
              <a:rPr lang="ru-RU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таку, 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 тоді і тільки тоді, коли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фальшива при всіх інтерпретаціях на цій області.  </a:t>
            </a:r>
            <a:endParaRPr lang="ru-RU" altLang="ru-RU" sz="28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37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Скулемівські стандартні форми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Подальші процедури пошуку доведень насправді є процедурами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спростування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тобто замість доведення загальнозначимості формули доводиться, що її заперечення суперечливе. Це тільки питання зручності.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Крім цього ці процедури використовують так звану “стандартну форму” логічної формули. </a:t>
            </a:r>
            <a:endParaRPr lang="pl-PL" altLang="ru-RU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98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1508126" y="1"/>
            <a:ext cx="9159875" cy="606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Використовувались наступні ідеї: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1. Формула логіки предикатів може бути зведена до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попередньої нормальної форми</a:t>
            </a:r>
            <a:r>
              <a:rPr lang="en-US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ПНФ).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2. Оскільки матриця не містить кванторів, вона може бути зведена до КНФ.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3. Зберігаючи суперечливість формули, в ній можна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елімінувати квантори існування шляхом використання скулемівських функцій.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10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661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Ми вже обговорювали, як звести формулу до попередньої нормальної форми. Ми, також, можемо зводити матрицю до КНФ. Зараз ми поговоримо про те, як елімінувати квантори існування.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Нехай формула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знаходиться в ПНФ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…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(M),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де М є КНФ 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є квантор існування в префіксі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…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(Q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1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n.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56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711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1. Якщо ніякий квантор загальності не стоїть в префіксі лівіше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 то вибираємо нову константу с, відмінну від інших констант, які входять в М, замінюємо всі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що зустрічаються в М, на с і викреслюємо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(Q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з префікса.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2. Якщо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, …,    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список всіх кванторів загальності, що знаходяться лівіше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 1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…&lt;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r,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то вибираємо новий функціональний символ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f,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відмінний від інших, всі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в М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міняємо на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f(    ,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…,     ),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елімінуємо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(Q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3. Повторюємо пункти 1 або 2 для всіх кванторів існування в префіксі. Остання з одержаних формул є 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скулемівською стандартною формою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(або просто 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стандартною формою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 формули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F.</a:t>
            </a: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Константи і функції, що використовуються для заміни змінних квантора існування, називаються 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скулемівськими функціями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ru-RU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9939" name="Object 5"/>
          <p:cNvGraphicFramePr>
            <a:graphicFrameLocks noChangeAspect="1"/>
          </p:cNvGraphicFramePr>
          <p:nvPr/>
        </p:nvGraphicFramePr>
        <p:xfrm>
          <a:off x="3143250" y="2611438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31800" imgH="457200" progId="Equation.3">
                  <p:embed/>
                </p:oleObj>
              </mc:Choice>
              <mc:Fallback>
                <p:oleObj name="Equation" r:id="rId3" imgW="431800" imgH="457200" progId="Equation.3">
                  <p:embed/>
                  <p:pic>
                    <p:nvPicPr>
                      <p:cNvPr id="399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611438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6"/>
          <p:cNvGraphicFramePr>
            <a:graphicFrameLocks noChangeAspect="1"/>
          </p:cNvGraphicFramePr>
          <p:nvPr/>
        </p:nvGraphicFramePr>
        <p:xfrm>
          <a:off x="4206875" y="2624138"/>
          <a:ext cx="52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520474" imgH="444307" progId="Equation.3">
                  <p:embed/>
                </p:oleObj>
              </mc:Choice>
              <mc:Fallback>
                <p:oleObj name="Equation" r:id="rId5" imgW="520474" imgH="444307" progId="Equation.3">
                  <p:embed/>
                  <p:pic>
                    <p:nvPicPr>
                      <p:cNvPr id="3994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2624138"/>
                        <a:ext cx="52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7"/>
          <p:cNvGraphicFramePr>
            <a:graphicFrameLocks noChangeAspect="1"/>
          </p:cNvGraphicFramePr>
          <p:nvPr/>
        </p:nvGraphicFramePr>
        <p:xfrm>
          <a:off x="2208213" y="3827463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393529" imgH="393529" progId="Equation.3">
                  <p:embed/>
                </p:oleObj>
              </mc:Choice>
              <mc:Fallback>
                <p:oleObj name="Equation" r:id="rId7" imgW="393529" imgH="393529" progId="Equation.3">
                  <p:embed/>
                  <p:pic>
                    <p:nvPicPr>
                      <p:cNvPr id="3994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827463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8"/>
          <p:cNvGraphicFramePr>
            <a:graphicFrameLocks noChangeAspect="1"/>
          </p:cNvGraphicFramePr>
          <p:nvPr/>
        </p:nvGraphicFramePr>
        <p:xfrm>
          <a:off x="3046413" y="3852863"/>
          <a:ext cx="457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457200" imgH="368300" progId="Equation.3">
                  <p:embed/>
                </p:oleObj>
              </mc:Choice>
              <mc:Fallback>
                <p:oleObj name="Equation" r:id="rId9" imgW="457200" imgH="368300" progId="Equation.3">
                  <p:embed/>
                  <p:pic>
                    <p:nvPicPr>
                      <p:cNvPr id="3994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3852863"/>
                        <a:ext cx="457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2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Одержати стандартну форму для формули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x)(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y)(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z)(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u)(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v)(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w) P(x,y,z,u,v,w).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 цій формулі лівіше (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нема ніяких кванторів загальності, лівіше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u)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стоять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y)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z)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лівіше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w)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стоять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y)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z)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v)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Отже, замінюємо змінну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 константу а, змінну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– на двомісну функцію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f(y,z),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змінну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w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 тримісну функцію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g(y,z,v).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Таким чином одержимо стандартну форму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y)(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z)(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v) P(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,y,z, f(y,z),v, g(y,z,v)).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73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Одержати стандартну форму для формули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x)(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y)(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z) ((P(x,y)  Q(x,z))  R(x,y,z)).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Спочатку зведемо матрицю до КНФ: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x)(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y)(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z)((P(x,y)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R(x,y,z)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Q(x,z) R(x,y,z))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Змінні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y, z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замінюємо одномісними функціями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f(x), g(x)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відповідно. Одержимо СФ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x)((P(x,f(x))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R(x,f(x),g(x))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Q(x,g(x)) R(x,f(x),g(x)))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61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Df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юнкт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є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юнкція літер.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Іноді будемо розглядати множину літер, як синонім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юнкту. Наприклад,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PQR = {P, Q, R}.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Df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юнкт, що містить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літер, називається </a:t>
            </a:r>
            <a:r>
              <a:rPr lang="en-US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r-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літерним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юнктом.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юнкт, що не містить літер, називається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пустим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юнктом і позначається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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юнкції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P(x,f(x))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R(x,f(x),g(x))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Q(x,g(x)) R(x,f(x),g(x))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в стандартній формі з останнього прикладу суть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юнкти.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23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2118</Words>
  <Application>Microsoft Office PowerPoint</Application>
  <PresentationFormat>Широкоэкранный</PresentationFormat>
  <Paragraphs>203</Paragraphs>
  <Slides>24</Slides>
  <Notes>0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MT Extra</vt:lpstr>
      <vt:lpstr>Symbol</vt:lpstr>
      <vt:lpstr>Times New Roman</vt:lpstr>
      <vt:lpstr>Тема Office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2021-03-28T17:28:36Z</dcterms:created>
  <dcterms:modified xsi:type="dcterms:W3CDTF">2021-03-28T17:29:07Z</dcterms:modified>
</cp:coreProperties>
</file>