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8235-B066-4D4C-BD92-6CDA5BB23738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5F38-65E2-43B9-936A-487741093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247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8235-B066-4D4C-BD92-6CDA5BB23738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5F38-65E2-43B9-936A-487741093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78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8235-B066-4D4C-BD92-6CDA5BB23738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5F38-65E2-43B9-936A-487741093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39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8235-B066-4D4C-BD92-6CDA5BB23738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5F38-65E2-43B9-936A-487741093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19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8235-B066-4D4C-BD92-6CDA5BB23738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5F38-65E2-43B9-936A-487741093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26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8235-B066-4D4C-BD92-6CDA5BB23738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5F38-65E2-43B9-936A-487741093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52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8235-B066-4D4C-BD92-6CDA5BB23738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5F38-65E2-43B9-936A-487741093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9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8235-B066-4D4C-BD92-6CDA5BB23738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5F38-65E2-43B9-936A-487741093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7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8235-B066-4D4C-BD92-6CDA5BB23738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5F38-65E2-43B9-936A-487741093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37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8235-B066-4D4C-BD92-6CDA5BB23738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5F38-65E2-43B9-936A-487741093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99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8235-B066-4D4C-BD92-6CDA5BB23738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5F38-65E2-43B9-936A-487741093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70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C8235-B066-4D4C-BD92-6CDA5BB23738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F5F38-65E2-43B9-936A-487741093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7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ChangeArrowheads="1"/>
          </p:cNvSpPr>
          <p:nvPr/>
        </p:nvSpPr>
        <p:spPr bwMode="auto">
          <a:xfrm>
            <a:off x="1524000" y="1"/>
            <a:ext cx="9144000" cy="507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Ербранівський універсум множини диз</a:t>
            </a:r>
            <a:r>
              <a:rPr lang="en-US" altLang="ru-RU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юнктів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800" b="1" i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За визначенням множина диз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юнктів суперечлива тоді і тільки тоді, коли вона фальшива при всіх інтерпретаціях на всіх областях.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Так як неможливо розглянути всі інтерпретації на всіх областях, було б дуже зручно зафіксувати одну область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H </a:t>
            </a:r>
            <a:r>
              <a:rPr lang="ru-RU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таку, що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суперечлива тоді і тільки тоді, коли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фальшива при всіх інтерпретаціях на цій області.  </a:t>
            </a:r>
            <a:endParaRPr lang="ru-RU" altLang="ru-RU" sz="2800" b="1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6867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"/>
          <p:cNvSpPr>
            <a:spLocks noChangeArrowheads="1"/>
          </p:cNvSpPr>
          <p:nvPr/>
        </p:nvSpPr>
        <p:spPr bwMode="auto">
          <a:xfrm>
            <a:off x="1524000" y="0"/>
            <a:ext cx="9144000" cy="637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Наприклад, ербранівський базис попередньої множини диз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юнктів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є: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A={P(a), Q(a,a), P(f(a,a)), Q(a,f(a,a)), Q(f(a,a),a), Q(f(a,a),f(a,a)), …}.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Оцінюємо кожний член А, використовуючи попередню інтерпретацію: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P(a) = P(2) = 0, Q(a,a)=Q(2,2)=1,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P(f(a,a))=P(f(2,2))=P(1)=1,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Q(a,f(a,a))=Q(2,f(2,2))=Q(2,1)=0,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Q(f(a,a),a)=Q(f(2,2),2)=Q(1,2)=1,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Q(f(a,a),f(a,a))=Q(f(2,2),f(2,2))=Q(1,1)=0.</a:t>
            </a:r>
            <a:endParaRPr lang="ru-RU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3972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ChangeArrowheads="1"/>
          </p:cNvSpPr>
          <p:nvPr/>
        </p:nvSpPr>
        <p:spPr bwMode="auto">
          <a:xfrm>
            <a:off x="1524000" y="0"/>
            <a:ext cx="9144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Отже,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H-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інтерпретація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I*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що відповідає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є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I*={P(a), Q(a,a), P(f(a,a)), Q(a, f(a,a)), Q(f(a,a),a), Q(f(a,a),f(a,a)), …}.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Якщо в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відсутні константи, то елемент а, який використовується для побудови ербранівського універсуму, може бути відображений в довільний елемент області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D. 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В цьому випадку, якщо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D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більш як одноелементна, то існує більше однієї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H-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інтерпретації, що відповідає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I.</a:t>
            </a:r>
            <a:endParaRPr lang="ru-RU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99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ChangeArrowheads="1"/>
          </p:cNvSpPr>
          <p:nvPr/>
        </p:nvSpPr>
        <p:spPr bwMode="auto">
          <a:xfrm>
            <a:off x="1524000" y="1"/>
            <a:ext cx="9144000" cy="507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Df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H-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інтерпретацією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I*,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що відповідає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I,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є інтерпретація, яка задовольняє наступним умовам: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нехай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…, h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елементи ербранівського універсуму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H,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які відображаються в елементи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з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D.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Якщо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P(d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…, d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має значення 1(0) в інтерпретації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I,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то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P(h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…, h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теж має значення 1(0) в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I*.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Твердження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Якщо інтерпретація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на області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D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задовольняє множині дизюнктів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S,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то довільна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H-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інтерпретація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I*,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що відповідає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I,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теж задовольняє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S.</a:t>
            </a:r>
            <a:endParaRPr lang="ru-RU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62819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/>
          <p:cNvSpPr>
            <a:spLocks noChangeArrowheads="1"/>
          </p:cNvSpPr>
          <p:nvPr/>
        </p:nvSpPr>
        <p:spPr bwMode="auto">
          <a:xfrm>
            <a:off x="1524000" y="1"/>
            <a:ext cx="9144000" cy="550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Теорема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Множина диз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юнктів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суперечлива тоді і тільки тоді, коли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фальшива при всіх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H-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інтерпретаціях в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Доведення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(). Доведення в цю сторону очевидне, так як за визначенням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суперечлива тоді і тільки тоді, коли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фальшива при всіх інтерпретаціях на будь-якій області.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(). Припустимо, що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фальшива при  всіх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H-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інтерпретаціях в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S.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Якщо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не суперечлива, то існує інтерпретація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на деякій області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D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така, що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істинна при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I.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09801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ChangeArrowheads="1"/>
          </p:cNvSpPr>
          <p:nvPr/>
        </p:nvSpPr>
        <p:spPr bwMode="auto">
          <a:xfrm>
            <a:off x="1524000" y="1"/>
            <a:ext cx="9144000" cy="507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За попереднім твердженням </a:t>
            </a:r>
            <a:r>
              <a:rPr lang="pl-PL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істинна при інтерпретації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I*,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що відповідає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I. </a:t>
            </a:r>
            <a:r>
              <a:rPr lang="ru-RU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А це суперечить тому, що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фальшива при всіх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H-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інтерпретаціях. Отже, </a:t>
            </a:r>
            <a:r>
              <a:rPr lang="pl-PL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повинна бути суперечливою.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 Таким чином, для перевівки суперечливості множини диз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юнктів, необхідно розглядати тільки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H-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інтерпретації.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 Далі, говорячи про інтерпретацію, будемо мати на увазі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H-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інтерпретацію. </a:t>
            </a:r>
            <a:endParaRPr lang="ru-RU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4578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4"/>
          <p:cNvSpPr>
            <a:spLocks noChangeArrowheads="1"/>
          </p:cNvSpPr>
          <p:nvPr/>
        </p:nvSpPr>
        <p:spPr bwMode="auto">
          <a:xfrm>
            <a:off x="1524000" y="1"/>
            <a:ext cx="9144000" cy="594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Твердження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Множина диз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юнктів суперечлива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тоді і тільки тоді, коли для кожної інтерпретації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існує по крайній мірі один основний приклад С деякого диз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юнкта 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з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S, </a:t>
            </a:r>
            <a:r>
              <a:rPr lang="ru-RU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фальшивий в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і</a:t>
            </a:r>
            <a:r>
              <a:rPr lang="ru-RU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нтерпретацї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I.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Приклад</a:t>
            </a:r>
            <a:r>
              <a:rPr lang="en-US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 (a)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Розглянемо диз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юнкт</a:t>
            </a:r>
            <a:r>
              <a:rPr lang="ru-RU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C = P(x) 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Q(f(x)). 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Нехай маємо інтерпретації: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={P(a), Q(a), P(f(a)), Q(f(a)), P(f(f(a))), Q(f(f(a))), …};</a:t>
            </a:r>
          </a:p>
        </p:txBody>
      </p:sp>
    </p:spTree>
    <p:extLst>
      <p:ext uri="{BB962C8B-B14F-4D97-AF65-F5344CB8AC3E}">
        <p14:creationId xmlns:p14="http://schemas.microsoft.com/office/powerpoint/2010/main" val="4121155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/>
          <p:cNvSpPr>
            <a:spLocks noChangeArrowheads="1"/>
          </p:cNvSpPr>
          <p:nvPr/>
        </p:nvSpPr>
        <p:spPr bwMode="auto">
          <a:xfrm>
            <a:off x="1524000" y="0"/>
            <a:ext cx="9144000" cy="538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={P(a), Q(a), P(f(a)), Q(f(a)), P(f(f(a))), Q(f(f(a))), …};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={P(a), Q(a), P(f(a)), Q(f(a)), P(f(f(a))), Q(f(f(a))), …};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Диз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юнкт С істинний в інтерпретаціях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та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uk-UA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і фальшивий в інтерпретації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(b)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Нехай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S={P(x), P(a)}.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Існують дві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H-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інтерпретації: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= {P(a)}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і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= {P(a)}.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На підставі останнього твердження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 –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суперечлива.</a:t>
            </a: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7253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ChangeArrowheads="1"/>
          </p:cNvSpPr>
          <p:nvPr/>
        </p:nvSpPr>
        <p:spPr bwMode="auto">
          <a:xfrm>
            <a:off x="1524000" y="1"/>
            <a:ext cx="9144000" cy="594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На щастя така область існує і називається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ербранівським універсумом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множини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S.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Df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Нехай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множина констант, які зустрічаються в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S.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Якщо ніяка константа не зустрічається в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S,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то покладають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{a}. 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Для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i=0, 1, 2, …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нехай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i+1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є об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єднання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H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і множини всіх термів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ru-RU" sz="2800" baseline="30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pl-PL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uk-UA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pl-PL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... ,t</a:t>
            </a:r>
            <a:r>
              <a:rPr lang="pl-PL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ru-RU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що зустрічаються в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ru-RU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де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належать </a:t>
            </a:r>
            <a:r>
              <a:rPr lang="pl-PL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pl-PL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pl-PL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Кожне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називається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множиною констант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i-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го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рівня для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S,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а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називається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ербранівським універсумом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S.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ru-RU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4709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1524000" y="0"/>
            <a:ext cx="9144000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Приклад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Нехай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 = {P(a), P(x)P(f(x))}.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Тоді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= {a},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H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= {a, f(a)},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H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= {a, f(a), f(f(a))},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. . . . . . . . . . . . . . . . 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H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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= {a, f(a), f(f(a)), f(f(f(a))), … }</a:t>
            </a:r>
            <a:endParaRPr lang="ru-RU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7255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ChangeArrowheads="1"/>
          </p:cNvSpPr>
          <p:nvPr/>
        </p:nvSpPr>
        <p:spPr bwMode="auto">
          <a:xfrm>
            <a:off x="1524000" y="0"/>
            <a:ext cx="9144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Приклад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Нехай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 = {P(f(x), a, g(y), b}.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Тоді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= {a, b},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H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= {a, b, f(a), f(b), g(a), g(b)},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H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= {a, b, f(a), f(b), g(a), g(b), f(f(a)),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f(f(b)), g(f(a)), g(f(b)), g(g(a)), g(g(b))},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. . . . . . . . . . . . . . . . 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H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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= . . . . . . . . 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2716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ChangeArrowheads="1"/>
          </p:cNvSpPr>
          <p:nvPr/>
        </p:nvSpPr>
        <p:spPr bwMode="auto">
          <a:xfrm>
            <a:off x="1524000" y="1"/>
            <a:ext cx="9144000" cy="550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pl-PL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Df</a:t>
            </a:r>
            <a:r>
              <a:rPr lang="pl-PL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Множина атомів виду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pl-PL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uk-UA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pl-PL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... ,t</a:t>
            </a:r>
            <a:r>
              <a:rPr lang="pl-PL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ru-RU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для всіх предикатів, що зустрічаються в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S,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називається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ербранівським базисом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S,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де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елементи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ербранівського універсума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Df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Основним прикладом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диз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юнкта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множини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є диз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юнкт, одержаний заміною змінних в С на елементи ербранівського універсуму.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Приклад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Якщо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 = {P(x), Q(f(y))R(y)},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то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P(a), P(f(f(a)))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основні приклади диз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юнкту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C=P(x).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ru-RU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11335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1524000" y="1"/>
            <a:ext cx="9144000" cy="507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Нехай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– множина диз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юнктів,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H –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ербранівський універсум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і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 –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інтерпретація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над </a:t>
            </a:r>
            <a:r>
              <a:rPr lang="ru-RU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Н.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ru-RU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Df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Говорять, що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є </a:t>
            </a:r>
            <a:r>
              <a:rPr lang="en-US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H-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інтерпретація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множини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S,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якщо вона задовольняє наступним умовам: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1.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відображає константи в самих себе.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2. Якщо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f – n-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місний функціональний символ і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…, h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елементи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H,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то в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через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позначається функція, яка відображає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…, h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uk-UA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в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f(h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…, h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).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ru-RU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9205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ChangeArrowheads="1"/>
          </p:cNvSpPr>
          <p:nvPr/>
        </p:nvSpPr>
        <p:spPr bwMode="auto">
          <a:xfrm>
            <a:off x="1524000" y="1"/>
            <a:ext cx="9144000" cy="507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При цьому не виникає ніяких обмежень при інтерпретації предикатних символів з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S.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Якщо А =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{A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A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…, A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…} –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ербранівський базис множини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S,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то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H-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інтерпретацію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зручно подавати у вигляді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 = {m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m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…, m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… },  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де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є або А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або А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uk-UA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для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j=1,2, …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При цьому, якщо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uk-UA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є А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то значення атома А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uk-UA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дорівнює 0, в іншому випадку – 1.</a:t>
            </a:r>
            <a:r>
              <a:rPr lang="uk-UA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ru-RU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12718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ChangeArrowheads="1"/>
          </p:cNvSpPr>
          <p:nvPr/>
        </p:nvSpPr>
        <p:spPr bwMode="auto">
          <a:xfrm>
            <a:off x="1524000" y="0"/>
            <a:ext cx="9144000" cy="581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Приклад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Розглянемо множину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 = {P(x)  Q(x), R(f(y))}.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Ербранівський універсум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H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для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є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H = {a, f(a), f(f(a)), …}.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В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входять три предикатні символи: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P, Q, R.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Отже, ербранівський базис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є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A = {P(a), Q(a), R(a), P(f(a)), Q(f(a)), R(f(a)), …}.  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H-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інтерпретаціями множини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можуть бути: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={P(a), Q(a), R(a), P(f(a)), Q(f(a)),R(f(a)),…},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={P(a), Q(a), R(a), P(f(a)), Q(f(a)), R(f(a)), …}. </a:t>
            </a:r>
            <a:endParaRPr lang="ru-RU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68564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1524000" y="0"/>
            <a:ext cx="9144000" cy="538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Інтерпретацію множини диз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юнктів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не обов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язково задавати над ербранівським універсумом – інтерпретація може не бути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H-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інтерпретацією.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Наприклад, якщо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S = {P(x), Q(y,f(y,a))},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то можлива наступна інтерпретація над  областю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D={1,2}: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a=2, f(1,1)=1, f(1,2)=2, f(2,1)=2, f(2,2)=1, P(1) = 1, P(2) = 0, Q(1,2)=1, Q(2,1)=0, Q(2,2)=1. 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Для такої інтерпретації можна визначити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H-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інтерпретацію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I*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що відповідає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I.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ru-RU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662024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1427</Words>
  <Application>Microsoft Office PowerPoint</Application>
  <PresentationFormat>Широкоэкранный</PresentationFormat>
  <Paragraphs>116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</cp:revision>
  <dcterms:created xsi:type="dcterms:W3CDTF">2021-04-17T12:39:13Z</dcterms:created>
  <dcterms:modified xsi:type="dcterms:W3CDTF">2021-04-17T12:39:38Z</dcterms:modified>
</cp:coreProperties>
</file>