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7130-39C0-49CB-8EFA-F33D912D759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29D-6D39-4DFE-85CE-3EA2E399C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75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7130-39C0-49CB-8EFA-F33D912D759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29D-6D39-4DFE-85CE-3EA2E399C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05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7130-39C0-49CB-8EFA-F33D912D759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29D-6D39-4DFE-85CE-3EA2E399C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95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7130-39C0-49CB-8EFA-F33D912D759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29D-6D39-4DFE-85CE-3EA2E399C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28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7130-39C0-49CB-8EFA-F33D912D759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29D-6D39-4DFE-85CE-3EA2E399C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8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7130-39C0-49CB-8EFA-F33D912D759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29D-6D39-4DFE-85CE-3EA2E399C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76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7130-39C0-49CB-8EFA-F33D912D759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29D-6D39-4DFE-85CE-3EA2E399C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25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7130-39C0-49CB-8EFA-F33D912D759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29D-6D39-4DFE-85CE-3EA2E399C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21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7130-39C0-49CB-8EFA-F33D912D759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29D-6D39-4DFE-85CE-3EA2E399C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88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7130-39C0-49CB-8EFA-F33D912D759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29D-6D39-4DFE-85CE-3EA2E399C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1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7130-39C0-49CB-8EFA-F33D912D759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29D-6D39-4DFE-85CE-3EA2E399C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8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F7130-39C0-49CB-8EFA-F33D912D759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029D-6D39-4DFE-85CE-3EA2E399C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3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Теорема Ербрана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 b="1" i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Ця теорема є основою більшості сучасних алгоритмів доведення теорем. Вона тісно зв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язана з теоремою про те, що множина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юнктів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 тоді і тільки тоді  коли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фальшива при всіх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H-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інтерпретаціях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(Ербрана). Для того, щоб множина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їюнктів була суперечливою достатньо, щоб існувала скінченна суперечлива множина основних прикладів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юнктів.    </a:t>
            </a:r>
            <a:endParaRPr lang="ru-RU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93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Викреслюючи контрарну пару із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і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одержимо дизюнкт: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Q.</a:t>
            </a: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Узагальнюючи це правило, одержимо наступне правило – </a:t>
            </a:r>
            <a:r>
              <a:rPr lang="uk-UA" altLang="ru-RU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правило резолюцій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Для будь-яких двох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і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якщо існує літера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яка контрарна літері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викреслюючи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і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і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відповідно, утворимо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юнкцію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юнктів, що залишились. Одержаний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 є </a:t>
            </a:r>
            <a:r>
              <a:rPr lang="uk-UA" altLang="ru-RU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резольвентою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і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  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597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Розглянемо наступні дизюнкти: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PR,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PQ.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містить літеру Р, контрарну літері Р в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Отже, викреслюючи Р і Р із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і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відповідно і утворюючи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юнкцію решти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і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Q,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одержимо резольвенту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Q.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2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Розглянемо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юнкти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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PQR,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C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QS.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Резольвента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і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є 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PRS.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uk-UA" altLang="ru-RU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Розглянемо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юнкти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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PQ,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C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PR.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Так як не існує контрарної пари для цих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юнктів, то не існує резольвенти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і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en-US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366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Важливою властивістю резольвенти є те, що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uk-UA" altLang="ru-RU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Резольвента С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і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є логічним наслідком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і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Нехай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і С є наступними формулами: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LC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C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LC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і С =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C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C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де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C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і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C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юнкції літер.</a:t>
            </a: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Припустимо, що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і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істинні в інтерпретації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I.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Покажемо, що тоді резольвента С також істинна в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239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Припустимо спочатку, що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–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фальшива в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I.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Тоді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C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повинен бути істинним в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I.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Отже, резольвента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C,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тобто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C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C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є істинним в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I.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Аналогічно можна показати, що якщо 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фальшиве в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I,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C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повинен бути істинним в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I.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Отже, резольвента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є істинною в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I.</a:t>
            </a: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Зауваження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Якщо ми маємо два одиничних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юнкта, то їх резольвента, якщо вона існує є пустим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юнктом </a:t>
            </a:r>
            <a:r>
              <a:rPr lang="ar-S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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Більш суттєво те, що для суперечливої множини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 можна породити пустий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юнкт.  </a:t>
            </a:r>
          </a:p>
        </p:txBody>
      </p:sp>
    </p:spTree>
    <p:extLst>
      <p:ext uri="{BB962C8B-B14F-4D97-AF65-F5344CB8AC3E}">
        <p14:creationId xmlns:p14="http://schemas.microsoft.com/office/powerpoint/2010/main" val="158359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Df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Нехай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–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множина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юнктів. </a:t>
            </a:r>
            <a:r>
              <a:rPr lang="uk-UA" altLang="ru-RU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Резолютивне виведення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 із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є така скінченна послідовність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C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юнктів, що кожний С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або належить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або є резольвен-тою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юнктів, попередніх  С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і С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=C.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Виведення </a:t>
            </a:r>
            <a:r>
              <a:rPr lang="ar-S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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із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називається спростуванням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S.  </a:t>
            </a: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Нехай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= {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(1)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PQ,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Q,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P}. </a:t>
            </a: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Із (1) і (2) одержимо резольвенту (4) 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. Із (4) і (3) одержимо резольвенту </a:t>
            </a:r>
            <a:r>
              <a:rPr lang="ar-S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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Отже, </a:t>
            </a:r>
            <a:r>
              <a:rPr lang="ar-S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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логічний наслідок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S. </a:t>
            </a:r>
          </a:p>
        </p:txBody>
      </p:sp>
    </p:spTree>
    <p:extLst>
      <p:ext uri="{BB962C8B-B14F-4D97-AF65-F5344CB8AC3E}">
        <p14:creationId xmlns:p14="http://schemas.microsoft.com/office/powerpoint/2010/main" val="216365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Далі множину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 будемо записувати в стовпчик.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Для множини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(1)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PQ,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(2) PQ,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(3) PQ,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(4) PQ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можна побудувати наступні резольвенти: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(5)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із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1), (2),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(6) 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із (3), (4),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(7) </a:t>
            </a:r>
            <a:r>
              <a:rPr lang="ar-S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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із (5), (6).</a:t>
            </a:r>
            <a:endParaRPr lang="ru-RU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107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Отже, </a:t>
            </a:r>
            <a:r>
              <a:rPr lang="ar-S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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логічний наслідок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S. </a:t>
            </a: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Далі ми сформулюємо правило резолюцій для логіки першого порядку. Також доведемо повноту методу резолюцій з тим, щоб показати, що множина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 суперечлива тоді і тільки тоді, коли існує виведення пус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того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юнкта із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S.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98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6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Метод резолюцій для логіки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першого порядку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Нехай С</a:t>
            </a:r>
            <a:r>
              <a:rPr lang="uk-UA" altLang="ru-RU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P(x)Q(x)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і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ru-RU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P(a)  R(x). </a:t>
            </a:r>
            <a:endParaRPr lang="uk-UA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Ербранівський універсум: Е =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{a}.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Основні приклади: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ru-RU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P(a)Q(a)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і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ru-RU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P(a)  R(a).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Таким чином,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Q(a)  R(a)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резольвента  С</a:t>
            </a:r>
            <a:r>
              <a:rPr lang="uk-UA" altLang="ru-RU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і С</a:t>
            </a:r>
            <a:r>
              <a:rPr lang="uk-UA" altLang="ru-RU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Отже, правило резолюцій є правило виведення, яке породжує резольвенти для множини диз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юнктів. Воно більш ефективне, ніж попередні процедури доведення. Крім того, метод резолюцій </a:t>
            </a:r>
            <a:r>
              <a:rPr lang="uk-UA" altLang="ru-RU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повний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тобто при допомозі цього методу для будь-якої суперечливої множини диз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 можна вивести пустий диз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юнкт. 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82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Теорема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 (повнота методу резолюцій). Множина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S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юнктів суперечлива тоді і тільки тоді, коли існує виведення пустого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юнкта.</a:t>
            </a: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Далі покажемо, як можна ефективно використовувати метод резолюцій для доведення теорем.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Приклад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. Покажемо, що формула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((P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S)  (SU)  P)  U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істинна. Для цього треба показати, що заперечення цієї формули суперечливе.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  </a:t>
            </a:r>
            <a:endParaRPr lang="ru-RU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711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Нехай існує скінченна суперечлива множина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S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основних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прикладів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юнктів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S. </a:t>
            </a: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Так як кожна інтерпретація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для </a:t>
            </a:r>
            <a:r>
              <a:rPr lang="pl-PL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містить інтерпретацію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I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множини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S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і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I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заперечує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S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то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також повинна заперечувати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S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Але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S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заперечується в кожній інтерпретації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I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Отже,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S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заперечується в кожній інтерпретації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множини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Тому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заперечується в кожній  інтерпретації множини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S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Отже,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суперечлива. </a:t>
            </a:r>
            <a:endParaRPr lang="ru-RU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06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Таким чином, маємо: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      1.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2. SU,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3. P,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4. U,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5. S       (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резольвента 3,1),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6.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      (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резольвента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7.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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      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резольвента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702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Прямоугольник 1"/>
          <p:cNvSpPr>
            <a:spLocks noChangeArrowheads="1"/>
          </p:cNvSpPr>
          <p:nvPr/>
        </p:nvSpPr>
        <p:spPr bwMode="auto">
          <a:xfrm>
            <a:off x="1416050" y="765175"/>
            <a:ext cx="9144000" cy="858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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x(F(x)G(x))  (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 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xG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(x)) – 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тавтологія.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(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x(F(x)G(x))  (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 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xG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(x))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x(F(x)G(x))  (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 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xG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(x))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x(F(x)G(x))  (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 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xG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(x))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x(F(x)G(x))  (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 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xG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(x))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x(F(x)G(x))  (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 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xG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(x))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x(F(x)G(x))  F(x)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xG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(x))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xz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(F(x)G(x))  F(x)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G(z))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x(F(x)G(x))  F(x)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G(f(x)))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= {F(x)G(x), F(x), G(f(x)) }, E = {a, f(a), f(f(a), …}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1, F(f(a))G(f(a))              4. G(f(a))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 F(f(a))                               5. 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3. G(f(a))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5247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680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ru-RU" sz="3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Розглянемо формулу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((x)(C(x)(W(x)R(x)))  (x)(C(x)O(x))  (x)(O(x)R(x)).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Покажемо, що вона істинна. Для цього заперечення цієї формули перетворимо до стандартного вигляду. Одержимо наступні п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ять диз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юнктів: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1. C(x)  W(x),      5.O(x)R(x)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2. C(x)  R(x),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3. C(a),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4. O(a)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Ця множина диз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 суперечлива. Дійсно, за методом резолюцій будемо мати: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5. </a:t>
            </a:r>
            <a:r>
              <a:rPr lang="pl-PL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(a)     (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резольвента 3,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R(a)  (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резольвента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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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(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резольвента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Таким чином, заперечення формули суперечливе.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203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680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Приклад (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uk-UA" altLang="ru-RU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Нехай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= {P(x), P(f(x))}.</a:t>
            </a: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Існує суперечлива множина основних прикладів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юнктів </a:t>
            </a: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S = {P(f(a)), P(f(a))}.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Отже,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–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(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b).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Нехай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= {P(x)Q(f(x),x), P(g(b)), Q(y,z)}. </a:t>
            </a: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Існує суперечлива множина основних прикладів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юнктів </a:t>
            </a: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S = {P(g(b)) Q(f(g(b)), g(b)), P(g(b)), Q(f(g(b)), g(b))}. </a:t>
            </a: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Отже,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–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суперечлива. </a:t>
            </a:r>
            <a:endParaRPr lang="ru-RU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340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Нехай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= {P(x,y,u)P(y,z,v)  P(x,v,w) P(u,z,w), P(x,y,u) P(y,z,v) P(u,z,w) P(x,v,w), P(g(x,y), x, y), P(x, h(x,y), y), P(x,y,f(x,y)), P(k(x),x, k(x))}.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В цьому випадку нелегко знайти скінченну суперечливу множину основних прикладів множини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Одна з них: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S={P(a, h(a,a),a), P(k(h(a,a),h(a,a), k(h(a,a))), P(g(a,k(h(a,a))), a, k(h(a,a))), P(g(a,k(h(a,a))), a, k(h(a,a)))P(a, h(a,a), a) P(g(a,k(h(a,a))), a, k(h(a,a)))  P(k(h(a,a)), h(a,a), k(h(a,a)))}.</a:t>
            </a:r>
          </a:p>
        </p:txBody>
      </p:sp>
    </p:spTree>
    <p:extLst>
      <p:ext uri="{BB962C8B-B14F-4D97-AF65-F5344CB8AC3E}">
        <p14:creationId xmlns:p14="http://schemas.microsoft.com/office/powerpoint/2010/main" val="61786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1524000" y="-26988"/>
            <a:ext cx="9144000" cy="452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 b="1" i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Застосування теореми Ербрана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 b="1" i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Теорема Ербрана для доведення суперечливості множини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юнктів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припускає процедуру спростування. Це означає, що для доведення суперечливості множини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юнктів</a:t>
            </a:r>
            <a:r>
              <a:rPr lang="uk-UA" altLang="ru-RU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pl-PL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повинна існувати машинна процедура, яка породжує множини </a:t>
            </a:r>
            <a:r>
              <a:rPr lang="pl-PL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pl-PL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pl-PL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..., S</a:t>
            </a:r>
            <a:r>
              <a:rPr lang="pl-PL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pl-PL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...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основних прикладів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юнктів із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і встановлює їх суперечливість.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325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Одним із перших використав цю ідею Гілмор. Але метод Гілмора виявився неефективним. Більш ефективний метод, що грунтується на  цій ідеї був запропонований Де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вісом і Патнемом. Але в більшості випадків послідовність основних прикладів росте експоненціально. Щоб це побачити, розглянемо приклад.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Нехай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= {P(x,g(x),y,h(x,y),z,k(x,y,z)), P(u,v,e(v),w,f(v,w),x)}.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360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Так як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{a},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{a, g(a), h(a,a), k(a,a,a),e(a),f(a,a)},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. . . . . . . . . . . . . . . . . . . . . . . . . . . . . . .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число елементів в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S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…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є 2, 1512, ... відповідно. Перша суперечлива множина – це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яка має 10</a:t>
            </a:r>
            <a:r>
              <a:rPr lang="uk-UA" altLang="ru-RU" sz="2800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256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елементів. Таким чином, перевірити цю множину на суперечливість неможливо.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ru-RU" altLang="ru-RU" sz="36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52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Тому виникла потреба в створенні іншого методу, в якому не потрібно було б породжувати множини основних прикладів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юнктів. Такий метод був створений і називається він </a:t>
            </a:r>
            <a:r>
              <a:rPr lang="uk-UA" altLang="ru-RU" sz="28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методом резолюцій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Основна ідея методу полягає в перевірці, чи містить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пустий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юнкт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ar-S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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Якщо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містить пустий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юнкт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ar-S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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суперечлива. Далі розглянемо метод резолюцій для логіки висловлювань.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249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Метод резолюцій для логіки висловлювань</a:t>
            </a:r>
            <a:endParaRPr lang="ru-RU" altLang="ru-RU" sz="28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Розглянемо наступні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юнкти: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С</a:t>
            </a:r>
            <a:r>
              <a:rPr lang="uk-UA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C</a:t>
            </a:r>
            <a:r>
              <a:rPr lang="en-US" altLang="ru-RU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PQ.</a:t>
            </a:r>
            <a:endParaRPr lang="uk-UA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Df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Якщо А – атом, то говорять, що дві літери А і А контрарні одна одній і множина 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{A, A} 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називається контрарною парою.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Відзначимо, що диз</a:t>
            </a:r>
            <a:r>
              <a:rPr lang="en-US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 є тавтологією, якщо він містить контрарну пару. </a:t>
            </a:r>
            <a:endParaRPr lang="en-US" altLang="ru-RU" sz="28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8381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2090</Words>
  <Application>Microsoft Office PowerPoint</Application>
  <PresentationFormat>Широкоэкранный</PresentationFormat>
  <Paragraphs>180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MT Extra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2021-04-25T10:31:43Z</dcterms:created>
  <dcterms:modified xsi:type="dcterms:W3CDTF">2021-04-25T10:32:08Z</dcterms:modified>
</cp:coreProperties>
</file>