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290" r:id="rId7"/>
    <p:sldId id="289" r:id="rId8"/>
    <p:sldId id="285" r:id="rId9"/>
    <p:sldId id="286" r:id="rId10"/>
    <p:sldId id="287" r:id="rId11"/>
    <p:sldId id="288" r:id="rId12"/>
    <p:sldId id="291" r:id="rId13"/>
    <p:sldId id="292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9" autoAdjust="0"/>
    <p:restoredTop sz="94274" autoAdjust="0"/>
  </p:normalViewPr>
  <p:slideViewPr>
    <p:cSldViewPr snapToGrid="0" showGuides="1">
      <p:cViewPr varScale="1">
        <p:scale>
          <a:sx n="68" d="100"/>
          <a:sy n="68" d="100"/>
        </p:scale>
        <p:origin x="115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3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23.07.2021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23.07.2021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73200"/>
            <a:ext cx="9050338" cy="170524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20" y="51891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0711-0FE5-4B28-BAD7-F49876925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78000"/>
            <a:ext cx="9050338" cy="48133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6" y="793172"/>
            <a:ext cx="10496631" cy="655621"/>
          </a:xfrm>
        </p:spPr>
        <p:txBody>
          <a:bodyPr anchor="b">
            <a:normAutofit/>
          </a:bodyPr>
          <a:lstStyle>
            <a:lvl1pPr algn="ctr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10538520" cy="3558892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781988" y="1525183"/>
            <a:ext cx="10496632" cy="176968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2468" y="422165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1679072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468311"/>
            <a:ext cx="4548187" cy="328835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7300706" y="1354359"/>
            <a:ext cx="4503295" cy="175157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9329A8-59EA-4587-B46A-4BECA0A9D7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700" y="6299200"/>
            <a:ext cx="3213100" cy="4064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credit: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43" y="1030975"/>
            <a:ext cx="5690680" cy="1517356"/>
          </a:xfrm>
        </p:spPr>
        <p:txBody>
          <a:bodyPr/>
          <a:lstStyle/>
          <a:p>
            <a:r>
              <a:rPr lang="en-US" dirty="0"/>
              <a:t>Ashford University Application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Brandie 	Briggsivey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July</a:t>
            </a:r>
            <a:br>
              <a:rPr lang="en-US" dirty="0"/>
            </a:br>
            <a:r>
              <a:rPr lang="en-US" dirty="0"/>
              <a:t>2021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/>
          <a:stretch/>
        </p:blipFill>
        <p:spPr>
          <a:xfrm rot="21449598">
            <a:off x="4670280" y="164581"/>
            <a:ext cx="7645289" cy="5448267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Tests Performed: Load Testing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3DCD9-B087-4550-808D-4F5BFFFB50E9}"/>
              </a:ext>
            </a:extLst>
          </p:cNvPr>
          <p:cNvSpPr txBox="1"/>
          <p:nvPr/>
        </p:nvSpPr>
        <p:spPr>
          <a:xfrm>
            <a:off x="944220" y="1727343"/>
            <a:ext cx="6164504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application was tested with loaded traffic to ensure that it operates under immense user pressure.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application was made robust to make sure that it does not fail when many users simultaneously access the university portal through it.</a:t>
            </a:r>
            <a:endParaRPr lang="en-PK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3E87-FC6A-49EE-B7CC-7CAF4B79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894" y="2672684"/>
            <a:ext cx="3896436" cy="25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64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CD577-17B0-4BBE-B2FA-46D660C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842EE-E320-41B3-A542-C05040C4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558" y="2949506"/>
            <a:ext cx="5614884" cy="1325563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THANK YOU!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3744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 Statement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3DCD9-B087-4550-808D-4F5BFFFB50E9}"/>
              </a:ext>
            </a:extLst>
          </p:cNvPr>
          <p:cNvSpPr txBox="1"/>
          <p:nvPr/>
        </p:nvSpPr>
        <p:spPr>
          <a:xfrm>
            <a:off x="1085648" y="1874553"/>
            <a:ext cx="9452075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Ashford University Mobile Application is an integral part of the education.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university application keeps the student notified about the ever-changing situation around campus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keeps the student aware of educational assignments and also allows in-house communication between students and instructors.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Intended Usage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3DCD9-B087-4550-808D-4F5BFFFB50E9}"/>
              </a:ext>
            </a:extLst>
          </p:cNvPr>
          <p:cNvSpPr txBox="1"/>
          <p:nvPr/>
        </p:nvSpPr>
        <p:spPr>
          <a:xfrm>
            <a:off x="1069580" y="1725559"/>
            <a:ext cx="7580349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application’s main objective is the facilitation of students especially those with special needs, i.e., visually impaired and auditorily impaired individuals.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application enhances and simplifies communication between peers and instructors.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Furthermore, the app helps schedule assignments and notifies about deadlines.</a:t>
            </a:r>
            <a:endParaRPr lang="en-PK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D9067-513B-4112-B5FE-A2563AAE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93" y="2851325"/>
            <a:ext cx="2313068" cy="23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38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Page: Login Page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687C-D3FA-4BA6-840A-694D9719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0182" y="2050206"/>
            <a:ext cx="2638897" cy="3428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53DCD9-B087-4550-808D-4F5BFFFB50E9}"/>
              </a:ext>
            </a:extLst>
          </p:cNvPr>
          <p:cNvSpPr txBox="1"/>
          <p:nvPr/>
        </p:nvSpPr>
        <p:spPr>
          <a:xfrm>
            <a:off x="690931" y="1865608"/>
            <a:ext cx="774863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main page activity of my app contains the login page.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is a form that takes the user’s credentials and verifies it with the credentials in the database.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password is encrypted and can be restored in case the user forgets.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659021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Dashboard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687C-D3FA-4BA6-840A-694D9719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8682" y="1810027"/>
            <a:ext cx="2505373" cy="4851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9ACA6-A5E8-4CAA-B0F6-8E78B8376389}"/>
              </a:ext>
            </a:extLst>
          </p:cNvPr>
          <p:cNvSpPr txBox="1"/>
          <p:nvPr/>
        </p:nvSpPr>
        <p:spPr>
          <a:xfrm>
            <a:off x="730366" y="2007688"/>
            <a:ext cx="6868013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user dashboard contains an overall view of the new things happening across campus and contains three activities, i.e.,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gives an overview of the messages and notifications.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calendar is also presented so that the student knows about the days when an assignment is due.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9351236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Messages Activity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687C-D3FA-4BA6-840A-694D9719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3538" y="1815386"/>
            <a:ext cx="2420820" cy="4687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9ACA6-A5E8-4CAA-B0F6-8E78B8376389}"/>
              </a:ext>
            </a:extLst>
          </p:cNvPr>
          <p:cNvSpPr txBox="1"/>
          <p:nvPr/>
        </p:nvSpPr>
        <p:spPr>
          <a:xfrm>
            <a:off x="262368" y="1979870"/>
            <a:ext cx="8158961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messages button takes the user to the messages activity. It contains two fragments, i.e., upper and lower parts.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messaging activity allows communication between peers and instructors.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also hosts a voice-narration feature and is visually attractive and enlarged so that its easy to read.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Colors have been chosen to maximize visibility.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342195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Alerts Activity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687C-D3FA-4BA6-840A-694D9719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3728" y="1841360"/>
            <a:ext cx="2517849" cy="4875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9ACA6-A5E8-4CAA-B0F6-8E78B8376389}"/>
              </a:ext>
            </a:extLst>
          </p:cNvPr>
          <p:cNvSpPr txBox="1"/>
          <p:nvPr/>
        </p:nvSpPr>
        <p:spPr>
          <a:xfrm>
            <a:off x="616330" y="2162991"/>
            <a:ext cx="729618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alerts activity keeps track of changes across campus.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activity also contains two fragments. One fragment contains the buttons on the top and the other fragment contains the detailed alerts.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alerts can also be read using the narrator button on the top.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6154159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Calendar Page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687C-D3FA-4BA6-840A-694D9719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6857" y="1878231"/>
            <a:ext cx="2517849" cy="4875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9ACA6-A5E8-4CAA-B0F6-8E78B8376389}"/>
              </a:ext>
            </a:extLst>
          </p:cNvPr>
          <p:cNvSpPr txBox="1"/>
          <p:nvPr/>
        </p:nvSpPr>
        <p:spPr>
          <a:xfrm>
            <a:off x="781986" y="2128350"/>
            <a:ext cx="693142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calendar activity helps keep track of assignments and social events across campus.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Certain events on the calendar trigger notification alerts in the alert activity.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calendar feature is a much needed functionality and saves the hassle of going to a PC for active scheduling.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7494287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Tests Performed: Unit Tests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3DCD9-B087-4550-808D-4F5BFFFB50E9}"/>
              </a:ext>
            </a:extLst>
          </p:cNvPr>
          <p:cNvSpPr txBox="1"/>
          <p:nvPr/>
        </p:nvSpPr>
        <p:spPr>
          <a:xfrm>
            <a:off x="944220" y="1727343"/>
            <a:ext cx="6164504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Unit tests were performed on the mobile application throughout the phase of development.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Each feature was tested individually before integration with the other functionalities.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Minor interface bugs were observed and resolved in due time.</a:t>
            </a:r>
            <a:endParaRPr lang="en-PK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78913-F1FC-4A23-ADE8-2B0FBE63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71" y="2628286"/>
            <a:ext cx="5209051" cy="2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15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646</TotalTime>
  <Words>476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Office Theme</vt:lpstr>
      <vt:lpstr>Ashford University Application</vt:lpstr>
      <vt:lpstr>Definition Statement</vt:lpstr>
      <vt:lpstr>Intended Usage</vt:lpstr>
      <vt:lpstr>Main Page: Login Page</vt:lpstr>
      <vt:lpstr>User Dashboard</vt:lpstr>
      <vt:lpstr>Messages Activity</vt:lpstr>
      <vt:lpstr>Alerts Activity</vt:lpstr>
      <vt:lpstr>Calendar Page</vt:lpstr>
      <vt:lpstr>Tests Performed: Unit Tests</vt:lpstr>
      <vt:lpstr>Tests Performed: Load Testing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Rocks &amp; The Rock Cycle</dc:title>
  <dc:creator>Ahsan Nauman</dc:creator>
  <cp:lastModifiedBy>Brandie Briggsivey</cp:lastModifiedBy>
  <cp:revision>33</cp:revision>
  <dcterms:created xsi:type="dcterms:W3CDTF">2020-09-05T12:54:13Z</dcterms:created>
  <dcterms:modified xsi:type="dcterms:W3CDTF">2021-07-24T02:56:44Z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