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660"/>
  </p:normalViewPr>
  <p:slideViewPr>
    <p:cSldViewPr snapToGrid="0">
      <p:cViewPr>
        <p:scale>
          <a:sx n="100" d="100"/>
          <a:sy n="100" d="100"/>
        </p:scale>
        <p:origin x="85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E4ED3-0B16-662B-7C18-96E296993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7C4B61-2564-E0A2-EE30-2ADB0966C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8233F9-30CB-445D-A61F-D9A280C7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A754-63D6-40E5-93CD-9663BFE5FAED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DEDD2-9780-1CBD-E68B-E45412B2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C62C28-9C26-6E24-C591-FF7A6CD2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8281-7793-4BB0-A181-331CB38B9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61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701A0-5DCD-5413-4604-E307EF93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C14623-D714-86AA-93D5-975FA71E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B6ECE4-3972-EBE7-0BC8-2156B2DE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A754-63D6-40E5-93CD-9663BFE5FAED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F813B2-C2B4-54FA-2239-07BAB362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6211BE-DF6A-AA5C-6EE7-B810D78D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8281-7793-4BB0-A181-331CB38B9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46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5C7F06-1E2F-112F-BC0D-663CE68A9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C87488-E73C-E405-7360-EF82B6E86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8DEFD-2FDF-EA47-1B38-D0F1D023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A754-63D6-40E5-93CD-9663BFE5FAED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739317-79D8-6344-60D5-4D72FA61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9DCB82-5DF3-F871-21C4-96011EFE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8281-7793-4BB0-A181-331CB38B9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25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60BD4-6EE9-6946-BB39-701236AB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E78198-36F3-8D1C-FB92-774DE99B2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30E5A6-3915-CFFD-05DF-A143FC75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A754-63D6-40E5-93CD-9663BFE5FAED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5AF8E8-B467-BE92-B6BC-C078E416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365145-B451-3AEC-D6D5-B96F8A9F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8281-7793-4BB0-A181-331CB38B9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21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D0AC0-B05A-6AA6-F8C4-AFE61D8A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B9A396-8380-97CB-0D0B-0FE0BD817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0A40D1-5274-A85B-3BE4-E1912FF1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A754-63D6-40E5-93CD-9663BFE5FAED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F82DE5-95F2-DB44-2045-FA3D898C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246E69-E1D4-C677-669A-4754FF28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8281-7793-4BB0-A181-331CB38B9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31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FC438-D47A-548D-EEEF-3A932B7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18735C-1F69-85A6-361C-FD8F29DEC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278EFE-3A2D-152B-5D49-F6110C497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2A9AE2-5079-A667-08F5-8ADACD15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A754-63D6-40E5-93CD-9663BFE5FAED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A61B5A-EBC6-4F80-7477-DA00403E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4DA57F-A894-2CD9-3F35-87C454F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8281-7793-4BB0-A181-331CB38B9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E0DAC-5BEB-F8DE-4F81-9071D4F2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CDD22D-6BD5-FAA8-B0C0-EE9084714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10EEB2-AAE0-08FB-107B-FA4D8E051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5E8EDE-E531-8E34-7919-68AE8C5FC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9A8DA-9E19-2E17-83CB-F84ADF77F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A5FBA3-9B10-9C07-125A-C856CE6C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A754-63D6-40E5-93CD-9663BFE5FAED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6565F3-7CF4-1727-1D06-E8BE78F7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7382D3-AA47-20C8-8843-E50418BD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8281-7793-4BB0-A181-331CB38B9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7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E3443-CAA0-1EEB-4739-C92AF5B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C583C9-A262-62EB-1135-3516B6F7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A754-63D6-40E5-93CD-9663BFE5FAED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6F0BAC-1517-2D9A-FF9B-6930A641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E37F60-59D0-2A80-B2E8-5FCC188F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8281-7793-4BB0-A181-331CB38B9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59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45A595-49B1-5A97-D903-33729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A754-63D6-40E5-93CD-9663BFE5FAED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4E1C82-D4CC-D9E9-124A-AEBDCD83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B41CDF-B97B-9773-4BBE-D1939C40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8281-7793-4BB0-A181-331CB38B9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93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9670F-10E3-17F5-8AA4-D4A19EAD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6866B1-81A3-2670-791C-476D2E8A7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436F4B-AA38-BAD3-4759-B0F0F020C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4F006D-7A6B-A61B-CCC2-2DFE889D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A754-63D6-40E5-93CD-9663BFE5FAED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A59772-8256-5EFC-610A-0187A6BD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7CA57E-21CE-E2F1-7A41-81FCCF5D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8281-7793-4BB0-A181-331CB38B9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30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EB998-1D8B-4DAA-B55E-1FB1D076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B92358-5980-083F-E57A-B439B04B7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E2D372-4791-7E56-18A0-9EF79AA05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4DF628-0030-2758-71F0-F2DAF943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A754-63D6-40E5-93CD-9663BFE5FAED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D22C23-2F12-C5EC-937B-83B8073C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091709-8B2D-35C3-21AF-833B6581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8281-7793-4BB0-A181-331CB38B9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5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1BE3B3-EF12-932A-F848-97CE87CD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5D6963-C3AB-4586-7A65-A9E0149D8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9E5937-EE58-A211-1CC6-9FE21A793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4A754-63D6-40E5-93CD-9663BFE5FAED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4AA012-6ADD-D7EA-806E-B814FEA79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887E8D-E468-D748-7808-C3A6503A0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08281-7793-4BB0-A181-331CB38B9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43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1BC8654-D4F2-54DE-4331-AAAD786F7E3F}"/>
              </a:ext>
            </a:extLst>
          </p:cNvPr>
          <p:cNvSpPr/>
          <p:nvPr/>
        </p:nvSpPr>
        <p:spPr>
          <a:xfrm>
            <a:off x="2060631" y="1157942"/>
            <a:ext cx="1149290" cy="671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ENTRA VEICULO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9137BC-07C5-2A39-3BA9-6010EC052DA2}"/>
              </a:ext>
            </a:extLst>
          </p:cNvPr>
          <p:cNvSpPr txBox="1"/>
          <p:nvPr/>
        </p:nvSpPr>
        <p:spPr>
          <a:xfrm>
            <a:off x="3372374" y="343949"/>
            <a:ext cx="521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/>
              <a:t>ESTACIONAMENTO ROTATIVO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0E3E790-E2B8-1AE5-4B5F-2BC754D564C9}"/>
              </a:ext>
            </a:extLst>
          </p:cNvPr>
          <p:cNvSpPr/>
          <p:nvPr/>
        </p:nvSpPr>
        <p:spPr>
          <a:xfrm>
            <a:off x="4437776" y="2240012"/>
            <a:ext cx="1149291" cy="671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DISPENSA VEICULO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7AD20A5-039A-3887-F24D-4AA97DF66CF8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3557498" y="2575518"/>
            <a:ext cx="880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osango 2">
            <a:extLst>
              <a:ext uri="{FF2B5EF4-FFF2-40B4-BE49-F238E27FC236}">
                <a16:creationId xmlns:a16="http://schemas.microsoft.com/office/drawing/2014/main" id="{09A476EE-D5BA-4F0E-0F78-1420FC481427}"/>
              </a:ext>
            </a:extLst>
          </p:cNvPr>
          <p:cNvSpPr/>
          <p:nvPr/>
        </p:nvSpPr>
        <p:spPr>
          <a:xfrm>
            <a:off x="1713053" y="2164457"/>
            <a:ext cx="1844445" cy="82212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Vaga disponível?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B251086-D07A-11FA-D7DB-E355CF6CF1DC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2635276" y="1828953"/>
            <a:ext cx="0" cy="335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F591B3-D11B-79BD-1BA6-9E69E0105EB0}"/>
              </a:ext>
            </a:extLst>
          </p:cNvPr>
          <p:cNvSpPr txBox="1"/>
          <p:nvPr/>
        </p:nvSpPr>
        <p:spPr>
          <a:xfrm>
            <a:off x="3270175" y="1996705"/>
            <a:ext cx="63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6076EE-080E-7352-F5F4-22882546ECE5}"/>
              </a:ext>
            </a:extLst>
          </p:cNvPr>
          <p:cNvSpPr txBox="1"/>
          <p:nvPr/>
        </p:nvSpPr>
        <p:spPr>
          <a:xfrm>
            <a:off x="2093507" y="2860678"/>
            <a:ext cx="5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SIM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B5D7072-3F18-DBB1-1BCB-833CC164FD15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>
            <a:off x="2635276" y="2986579"/>
            <a:ext cx="0" cy="369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BBEFE265-0522-C5BE-30E2-90DC17F1013E}"/>
              </a:ext>
            </a:extLst>
          </p:cNvPr>
          <p:cNvSpPr/>
          <p:nvPr/>
        </p:nvSpPr>
        <p:spPr>
          <a:xfrm>
            <a:off x="2107361" y="3355911"/>
            <a:ext cx="1055829" cy="10558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 – CHECK IN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8C1AC2E-6C86-D0C7-1E61-55DB6467A7D9}"/>
              </a:ext>
            </a:extLst>
          </p:cNvPr>
          <p:cNvSpPr/>
          <p:nvPr/>
        </p:nvSpPr>
        <p:spPr>
          <a:xfrm>
            <a:off x="6469487" y="1158095"/>
            <a:ext cx="1149290" cy="671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SAI VEICULO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96B8391-3D48-2DA6-989F-8CFB8C66272A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7044132" y="1829106"/>
            <a:ext cx="0" cy="1526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C53F71CB-A7AB-8538-BC7F-115471D823E8}"/>
              </a:ext>
            </a:extLst>
          </p:cNvPr>
          <p:cNvSpPr/>
          <p:nvPr/>
        </p:nvSpPr>
        <p:spPr>
          <a:xfrm>
            <a:off x="6516217" y="3355910"/>
            <a:ext cx="1055829" cy="10558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 – CHECK OUT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2E76645-EE78-FEC0-548D-E8F42860EBD7}"/>
              </a:ext>
            </a:extLst>
          </p:cNvPr>
          <p:cNvSpPr txBox="1"/>
          <p:nvPr/>
        </p:nvSpPr>
        <p:spPr>
          <a:xfrm>
            <a:off x="8721935" y="2113852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NUMERO DE VAGAS: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VAGAS OCUPADAS: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VAGAS DISPONIVEIS:</a:t>
            </a:r>
          </a:p>
        </p:txBody>
      </p:sp>
    </p:spTree>
    <p:extLst>
      <p:ext uri="{BB962C8B-B14F-4D97-AF65-F5344CB8AC3E}">
        <p14:creationId xmlns:p14="http://schemas.microsoft.com/office/powerpoint/2010/main" val="214824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39137BC-07C5-2A39-3BA9-6010EC052DA2}"/>
              </a:ext>
            </a:extLst>
          </p:cNvPr>
          <p:cNvSpPr txBox="1"/>
          <p:nvPr/>
        </p:nvSpPr>
        <p:spPr>
          <a:xfrm>
            <a:off x="3372374" y="343949"/>
            <a:ext cx="521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/>
              <a:t>ESTACIONAMENTO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7AD20A5-039A-3887-F24D-4AA97DF66CF8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508873" y="3840061"/>
            <a:ext cx="6310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osango 2">
            <a:extLst>
              <a:ext uri="{FF2B5EF4-FFF2-40B4-BE49-F238E27FC236}">
                <a16:creationId xmlns:a16="http://schemas.microsoft.com/office/drawing/2014/main" id="{09A476EE-D5BA-4F0E-0F78-1420FC481427}"/>
              </a:ext>
            </a:extLst>
          </p:cNvPr>
          <p:cNvSpPr/>
          <p:nvPr/>
        </p:nvSpPr>
        <p:spPr>
          <a:xfrm>
            <a:off x="664428" y="3429000"/>
            <a:ext cx="1844445" cy="82212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POSSUI CADASTRO?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B251086-D07A-11FA-D7DB-E355CF6CF1DC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586651" y="3086019"/>
            <a:ext cx="0" cy="342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F591B3-D11B-79BD-1BA6-9E69E0105EB0}"/>
              </a:ext>
            </a:extLst>
          </p:cNvPr>
          <p:cNvSpPr txBox="1"/>
          <p:nvPr/>
        </p:nvSpPr>
        <p:spPr>
          <a:xfrm>
            <a:off x="2157106" y="3378397"/>
            <a:ext cx="63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6076EE-080E-7352-F5F4-22882546ECE5}"/>
              </a:ext>
            </a:extLst>
          </p:cNvPr>
          <p:cNvSpPr txBox="1"/>
          <p:nvPr/>
        </p:nvSpPr>
        <p:spPr>
          <a:xfrm>
            <a:off x="860326" y="4066456"/>
            <a:ext cx="5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SIM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B5D7072-3F18-DBB1-1BCB-833CC164FD15}"/>
              </a:ext>
            </a:extLst>
          </p:cNvPr>
          <p:cNvCxnSpPr>
            <a:cxnSpLocks/>
            <a:stCxn id="25" idx="4"/>
            <a:endCxn id="24" idx="0"/>
          </p:cNvCxnSpPr>
          <p:nvPr/>
        </p:nvCxnSpPr>
        <p:spPr>
          <a:xfrm flipH="1">
            <a:off x="1586651" y="1769110"/>
            <a:ext cx="1" cy="645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A7E3CF25-0904-B8ED-67FB-0288B8380D3E}"/>
              </a:ext>
            </a:extLst>
          </p:cNvPr>
          <p:cNvSpPr/>
          <p:nvPr/>
        </p:nvSpPr>
        <p:spPr>
          <a:xfrm>
            <a:off x="1012006" y="2415008"/>
            <a:ext cx="1149290" cy="671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VERIFICA PLACA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BEFE265-0522-C5BE-30E2-90DC17F1013E}"/>
              </a:ext>
            </a:extLst>
          </p:cNvPr>
          <p:cNvSpPr/>
          <p:nvPr/>
        </p:nvSpPr>
        <p:spPr>
          <a:xfrm>
            <a:off x="1058737" y="713281"/>
            <a:ext cx="1055829" cy="10558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 – CHECK IN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49FE6EA1-E019-6128-9B83-54941515488D}"/>
              </a:ext>
            </a:extLst>
          </p:cNvPr>
          <p:cNvSpPr/>
          <p:nvPr/>
        </p:nvSpPr>
        <p:spPr>
          <a:xfrm>
            <a:off x="3139947" y="3429000"/>
            <a:ext cx="1844445" cy="82212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DESEJA FAZER CADASTRO?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9BCB002-EA00-6AE1-C12F-24C8A7F70C34}"/>
              </a:ext>
            </a:extLst>
          </p:cNvPr>
          <p:cNvSpPr txBox="1"/>
          <p:nvPr/>
        </p:nvSpPr>
        <p:spPr>
          <a:xfrm>
            <a:off x="4719220" y="3429000"/>
            <a:ext cx="63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14CBB19-D3B0-7FA9-9E6F-F8319321AB55}"/>
              </a:ext>
            </a:extLst>
          </p:cNvPr>
          <p:cNvSpPr txBox="1"/>
          <p:nvPr/>
        </p:nvSpPr>
        <p:spPr>
          <a:xfrm>
            <a:off x="3422440" y="4117059"/>
            <a:ext cx="5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SIM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8BE9A8F6-BEFF-0429-2CB3-DA0D645C3F4A}"/>
              </a:ext>
            </a:extLst>
          </p:cNvPr>
          <p:cNvCxnSpPr>
            <a:cxnSpLocks/>
            <a:stCxn id="13" idx="3"/>
            <a:endCxn id="45" idx="2"/>
          </p:cNvCxnSpPr>
          <p:nvPr/>
        </p:nvCxnSpPr>
        <p:spPr>
          <a:xfrm flipV="1">
            <a:off x="4984392" y="3837321"/>
            <a:ext cx="913567" cy="27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14BA0164-EDAF-199D-F9B0-376781313DD9}"/>
              </a:ext>
            </a:extLst>
          </p:cNvPr>
          <p:cNvCxnSpPr>
            <a:cxnSpLocks/>
            <a:stCxn id="13" idx="2"/>
            <a:endCxn id="38" idx="0"/>
          </p:cNvCxnSpPr>
          <p:nvPr/>
        </p:nvCxnSpPr>
        <p:spPr>
          <a:xfrm flipH="1">
            <a:off x="4062169" y="4251122"/>
            <a:ext cx="1" cy="395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48C2B1AE-762B-9CCF-8E15-3FFE230C13B9}"/>
              </a:ext>
            </a:extLst>
          </p:cNvPr>
          <p:cNvSpPr/>
          <p:nvPr/>
        </p:nvSpPr>
        <p:spPr>
          <a:xfrm>
            <a:off x="3469687" y="4646535"/>
            <a:ext cx="1184964" cy="1158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CADASTRO DE VEICULO</a:t>
            </a:r>
            <a:endParaRPr lang="pt-BR" sz="105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74A5089-78D1-C7E2-F158-FE75E7225805}"/>
              </a:ext>
            </a:extLst>
          </p:cNvPr>
          <p:cNvSpPr/>
          <p:nvPr/>
        </p:nvSpPr>
        <p:spPr>
          <a:xfrm>
            <a:off x="994168" y="4594103"/>
            <a:ext cx="1184964" cy="1158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REGISTRO DE ENTRADA</a:t>
            </a:r>
            <a:endParaRPr lang="pt-BR" sz="105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419C6979-C421-24C9-7013-D0041B80FC19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 flipH="1">
            <a:off x="1586650" y="4251122"/>
            <a:ext cx="1" cy="342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DBD14FDF-0F00-3F54-74C0-D0F5F605125A}"/>
              </a:ext>
            </a:extLst>
          </p:cNvPr>
          <p:cNvSpPr/>
          <p:nvPr/>
        </p:nvSpPr>
        <p:spPr>
          <a:xfrm>
            <a:off x="5897959" y="3257997"/>
            <a:ext cx="1184964" cy="1158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ENTRADA RAPIDA</a:t>
            </a:r>
            <a:endParaRPr lang="pt-BR" sz="105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0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39137BC-07C5-2A39-3BA9-6010EC052DA2}"/>
              </a:ext>
            </a:extLst>
          </p:cNvPr>
          <p:cNvSpPr txBox="1"/>
          <p:nvPr/>
        </p:nvSpPr>
        <p:spPr>
          <a:xfrm>
            <a:off x="3372374" y="343949"/>
            <a:ext cx="521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/>
              <a:t>ESTACIONAMENTO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B5D7072-3F18-DBB1-1BCB-833CC164FD15}"/>
              </a:ext>
            </a:extLst>
          </p:cNvPr>
          <p:cNvCxnSpPr>
            <a:cxnSpLocks/>
            <a:stCxn id="41" idx="4"/>
            <a:endCxn id="6" idx="0"/>
          </p:cNvCxnSpPr>
          <p:nvPr/>
        </p:nvCxnSpPr>
        <p:spPr>
          <a:xfrm>
            <a:off x="5865035" y="2333322"/>
            <a:ext cx="0" cy="330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274A5089-78D1-C7E2-F158-FE75E7225805}"/>
              </a:ext>
            </a:extLst>
          </p:cNvPr>
          <p:cNvSpPr/>
          <p:nvPr/>
        </p:nvSpPr>
        <p:spPr>
          <a:xfrm>
            <a:off x="5272553" y="1174675"/>
            <a:ext cx="1184964" cy="1158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REGISTRO DE ENTRADA</a:t>
            </a:r>
            <a:endParaRPr lang="pt-BR" sz="105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069428-7A54-1800-0763-E3C6EF9C0676}"/>
              </a:ext>
            </a:extLst>
          </p:cNvPr>
          <p:cNvSpPr/>
          <p:nvPr/>
        </p:nvSpPr>
        <p:spPr>
          <a:xfrm>
            <a:off x="5290390" y="2663664"/>
            <a:ext cx="1149290" cy="671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REGISTRAR ENTRADA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8EEF44-4C79-1700-A0DE-4E78B4BF77A2}"/>
              </a:ext>
            </a:extLst>
          </p:cNvPr>
          <p:cNvSpPr txBox="1"/>
          <p:nvPr/>
        </p:nvSpPr>
        <p:spPr>
          <a:xfrm>
            <a:off x="5272553" y="3809994"/>
            <a:ext cx="2929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ID-TRANSAÇÃO</a:t>
            </a:r>
          </a:p>
          <a:p>
            <a:pPr marL="285750" indent="-285750">
              <a:buFontTx/>
              <a:buChar char="-"/>
            </a:pPr>
            <a:r>
              <a:rPr lang="pt-BR" dirty="0"/>
              <a:t>DADOS VIA PLACA CADASTRADA</a:t>
            </a:r>
          </a:p>
          <a:p>
            <a:pPr marL="285750" indent="-285750">
              <a:buFontTx/>
              <a:buChar char="-"/>
            </a:pPr>
            <a:r>
              <a:rPr lang="pt-BR" dirty="0"/>
              <a:t>DATA/HORA ENTRADA</a:t>
            </a:r>
          </a:p>
          <a:p>
            <a:pPr marL="285750" indent="-285750">
              <a:buFontTx/>
              <a:buChar char="-"/>
            </a:pPr>
            <a:r>
              <a:rPr lang="pt-BR" dirty="0"/>
              <a:t>VAGA OCUPADA</a:t>
            </a:r>
          </a:p>
          <a:p>
            <a:r>
              <a:rPr lang="pt-BR" dirty="0"/>
              <a:t>	VAGA--</a:t>
            </a:r>
          </a:p>
        </p:txBody>
      </p:sp>
    </p:spTree>
    <p:extLst>
      <p:ext uri="{BB962C8B-B14F-4D97-AF65-F5344CB8AC3E}">
        <p14:creationId xmlns:p14="http://schemas.microsoft.com/office/powerpoint/2010/main" val="270934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39137BC-07C5-2A39-3BA9-6010EC052DA2}"/>
              </a:ext>
            </a:extLst>
          </p:cNvPr>
          <p:cNvSpPr txBox="1"/>
          <p:nvPr/>
        </p:nvSpPr>
        <p:spPr>
          <a:xfrm>
            <a:off x="3372374" y="343949"/>
            <a:ext cx="521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/>
              <a:t>ESTACIONAMENTO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BD14FDF-0F00-3F54-74C0-D0F5F605125A}"/>
              </a:ext>
            </a:extLst>
          </p:cNvPr>
          <p:cNvSpPr/>
          <p:nvPr/>
        </p:nvSpPr>
        <p:spPr>
          <a:xfrm>
            <a:off x="5344286" y="981729"/>
            <a:ext cx="1184964" cy="1158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ENTRADA RAPIDA</a:t>
            </a:r>
            <a:endParaRPr lang="pt-BR" sz="105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CB5557D-58EB-375E-5CF6-17EEBED2F3AE}"/>
              </a:ext>
            </a:extLst>
          </p:cNvPr>
          <p:cNvCxnSpPr>
            <a:cxnSpLocks/>
            <a:stCxn id="45" idx="4"/>
            <a:endCxn id="11" idx="0"/>
          </p:cNvCxnSpPr>
          <p:nvPr/>
        </p:nvCxnSpPr>
        <p:spPr>
          <a:xfrm>
            <a:off x="5936768" y="2140376"/>
            <a:ext cx="0" cy="441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54F7C49D-5076-1564-E0F6-9E0984FF91AC}"/>
              </a:ext>
            </a:extLst>
          </p:cNvPr>
          <p:cNvSpPr/>
          <p:nvPr/>
        </p:nvSpPr>
        <p:spPr>
          <a:xfrm>
            <a:off x="5362123" y="2581874"/>
            <a:ext cx="1149290" cy="671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FAZER ENTRADA RAPIDA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3D7AB9E-8763-6366-2315-8CDC1B38603C}"/>
              </a:ext>
            </a:extLst>
          </p:cNvPr>
          <p:cNvSpPr txBox="1"/>
          <p:nvPr/>
        </p:nvSpPr>
        <p:spPr>
          <a:xfrm>
            <a:off x="5344286" y="3611523"/>
            <a:ext cx="29296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ID-TRANSAÇÃO</a:t>
            </a:r>
          </a:p>
          <a:p>
            <a:pPr marL="285750" indent="-285750">
              <a:buFontTx/>
              <a:buChar char="-"/>
            </a:pPr>
            <a:r>
              <a:rPr lang="pt-BR" dirty="0"/>
              <a:t>PLACA</a:t>
            </a:r>
          </a:p>
          <a:p>
            <a:pPr marL="285750" indent="-285750">
              <a:buFontTx/>
              <a:buChar char="-"/>
            </a:pPr>
            <a:r>
              <a:rPr lang="pt-BR" dirty="0"/>
              <a:t>VAGA OCUPADA</a:t>
            </a:r>
          </a:p>
          <a:p>
            <a:pPr marL="285750" indent="-285750">
              <a:buFontTx/>
              <a:buChar char="-"/>
            </a:pPr>
            <a:r>
              <a:rPr lang="pt-BR" dirty="0"/>
              <a:t>DATA/HORA ENTRADA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MARCA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NOME MOTORISTA</a:t>
            </a:r>
          </a:p>
          <a:p>
            <a:r>
              <a:rPr lang="pt-BR" dirty="0"/>
              <a:t>	VAGA --</a:t>
            </a:r>
          </a:p>
        </p:txBody>
      </p:sp>
    </p:spTree>
    <p:extLst>
      <p:ext uri="{BB962C8B-B14F-4D97-AF65-F5344CB8AC3E}">
        <p14:creationId xmlns:p14="http://schemas.microsoft.com/office/powerpoint/2010/main" val="312594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1BC8654-D4F2-54DE-4331-AAAD786F7E3F}"/>
              </a:ext>
            </a:extLst>
          </p:cNvPr>
          <p:cNvSpPr/>
          <p:nvPr/>
        </p:nvSpPr>
        <p:spPr>
          <a:xfrm>
            <a:off x="5274379" y="2923107"/>
            <a:ext cx="1149290" cy="671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CADASTRAR VEICULO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9137BC-07C5-2A39-3BA9-6010EC052DA2}"/>
              </a:ext>
            </a:extLst>
          </p:cNvPr>
          <p:cNvSpPr txBox="1"/>
          <p:nvPr/>
        </p:nvSpPr>
        <p:spPr>
          <a:xfrm>
            <a:off x="3372374" y="343949"/>
            <a:ext cx="521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/>
              <a:t>ESTACIONAMENTO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7AD20A5-039A-3887-F24D-4AA97DF66CF8}"/>
              </a:ext>
            </a:extLst>
          </p:cNvPr>
          <p:cNvCxnSpPr>
            <a:cxnSpLocks/>
            <a:stCxn id="38" idx="4"/>
            <a:endCxn id="4" idx="0"/>
          </p:cNvCxnSpPr>
          <p:nvPr/>
        </p:nvCxnSpPr>
        <p:spPr>
          <a:xfrm>
            <a:off x="5849024" y="2198991"/>
            <a:ext cx="0" cy="7241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48C2B1AE-762B-9CCF-8E15-3FFE230C13B9}"/>
              </a:ext>
            </a:extLst>
          </p:cNvPr>
          <p:cNvSpPr/>
          <p:nvPr/>
        </p:nvSpPr>
        <p:spPr>
          <a:xfrm>
            <a:off x="5256542" y="1040344"/>
            <a:ext cx="1184964" cy="1158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CADASTRO DE VEICULO</a:t>
            </a:r>
            <a:endParaRPr lang="pt-BR" sz="105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AEF14C4-CF29-67CC-93C2-D09407754F65}"/>
              </a:ext>
            </a:extLst>
          </p:cNvPr>
          <p:cNvSpPr txBox="1"/>
          <p:nvPr/>
        </p:nvSpPr>
        <p:spPr>
          <a:xfrm>
            <a:off x="5167797" y="3882515"/>
            <a:ext cx="2511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PLACA</a:t>
            </a:r>
          </a:p>
          <a:p>
            <a:pPr marL="285750" indent="-285750">
              <a:buFontTx/>
              <a:buChar char="-"/>
            </a:pPr>
            <a:r>
              <a:rPr lang="pt-BR" dirty="0"/>
              <a:t>MARCA</a:t>
            </a:r>
          </a:p>
          <a:p>
            <a:pPr marL="285750" indent="-285750">
              <a:buFontTx/>
              <a:buChar char="-"/>
            </a:pPr>
            <a:r>
              <a:rPr lang="pt-BR" dirty="0"/>
              <a:t>MODELO</a:t>
            </a:r>
          </a:p>
          <a:p>
            <a:pPr marL="285750" indent="-285750">
              <a:buFontTx/>
              <a:buChar char="-"/>
            </a:pPr>
            <a:r>
              <a:rPr lang="pt-BR" dirty="0"/>
              <a:t>COR</a:t>
            </a:r>
          </a:p>
          <a:p>
            <a:pPr marL="285750" indent="-285750">
              <a:buFontTx/>
              <a:buChar char="-"/>
            </a:pPr>
            <a:r>
              <a:rPr lang="pt-BR" dirty="0"/>
              <a:t>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NOME MOTORISTA</a:t>
            </a:r>
          </a:p>
        </p:txBody>
      </p:sp>
    </p:spTree>
    <p:extLst>
      <p:ext uri="{BB962C8B-B14F-4D97-AF65-F5344CB8AC3E}">
        <p14:creationId xmlns:p14="http://schemas.microsoft.com/office/powerpoint/2010/main" val="366612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39137BC-07C5-2A39-3BA9-6010EC052DA2}"/>
              </a:ext>
            </a:extLst>
          </p:cNvPr>
          <p:cNvSpPr txBox="1"/>
          <p:nvPr/>
        </p:nvSpPr>
        <p:spPr>
          <a:xfrm>
            <a:off x="3372374" y="343949"/>
            <a:ext cx="521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/>
              <a:t>ESTACIONAMENTO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8C1AC2E-6C86-D0C7-1E61-55DB6467A7D9}"/>
              </a:ext>
            </a:extLst>
          </p:cNvPr>
          <p:cNvSpPr/>
          <p:nvPr/>
        </p:nvSpPr>
        <p:spPr>
          <a:xfrm>
            <a:off x="5419619" y="2977370"/>
            <a:ext cx="1149290" cy="671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CHECK OUT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96B8391-3D48-2DA6-989F-8CFB8C66272A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>
          <a:xfrm flipH="1">
            <a:off x="5994264" y="2172006"/>
            <a:ext cx="895" cy="805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C53F71CB-A7AB-8538-BC7F-115471D823E8}"/>
              </a:ext>
            </a:extLst>
          </p:cNvPr>
          <p:cNvSpPr/>
          <p:nvPr/>
        </p:nvSpPr>
        <p:spPr>
          <a:xfrm>
            <a:off x="5467244" y="1116177"/>
            <a:ext cx="1055829" cy="10558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 – CHECK OUT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B93BDF-4138-18C1-93DF-BC711CE8A79C}"/>
              </a:ext>
            </a:extLst>
          </p:cNvPr>
          <p:cNvSpPr txBox="1"/>
          <p:nvPr/>
        </p:nvSpPr>
        <p:spPr>
          <a:xfrm>
            <a:off x="5267201" y="4033199"/>
            <a:ext cx="3323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ID CHECK-OUT</a:t>
            </a:r>
          </a:p>
          <a:p>
            <a:pPr marL="285750" indent="-285750">
              <a:buFontTx/>
              <a:buChar char="-"/>
            </a:pPr>
            <a:r>
              <a:rPr lang="pt-BR" dirty="0"/>
              <a:t>PLACA</a:t>
            </a:r>
          </a:p>
          <a:p>
            <a:pPr marL="285750" indent="-285750">
              <a:buFontTx/>
              <a:buChar char="-"/>
            </a:pPr>
            <a:r>
              <a:rPr lang="pt-BR" dirty="0"/>
              <a:t>DADOS PELA PLACA</a:t>
            </a:r>
          </a:p>
          <a:p>
            <a:pPr marL="285750" indent="-285750">
              <a:buFontTx/>
              <a:buChar char="-"/>
            </a:pPr>
            <a:r>
              <a:rPr lang="pt-BR" dirty="0"/>
              <a:t>DATA/HORA DA SAIDA</a:t>
            </a:r>
          </a:p>
          <a:p>
            <a:pPr lvl="2"/>
            <a:r>
              <a:rPr lang="pt-BR" dirty="0"/>
              <a:t>VAGA ++</a:t>
            </a:r>
          </a:p>
        </p:txBody>
      </p:sp>
    </p:spTree>
    <p:extLst>
      <p:ext uri="{BB962C8B-B14F-4D97-AF65-F5344CB8AC3E}">
        <p14:creationId xmlns:p14="http://schemas.microsoft.com/office/powerpoint/2010/main" val="1348920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133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Nataniel Mantovani</dc:creator>
  <cp:lastModifiedBy>Nataniel Mantovani</cp:lastModifiedBy>
  <cp:revision>1</cp:revision>
  <dcterms:created xsi:type="dcterms:W3CDTF">2023-02-26T21:39:09Z</dcterms:created>
  <dcterms:modified xsi:type="dcterms:W3CDTF">2023-02-26T23:00:44Z</dcterms:modified>
</cp:coreProperties>
</file>