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3DAB-EA44-FB4E-8F70-1D69F009171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278EF-D840-E649-818E-826FF3DF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509" name="Google Shape;509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03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6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"/>
          <p:cNvSpPr txBox="1"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rgbClr val="D4DF33"/>
              </a:buClr>
              <a:buSzPts val="3200"/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 best practice</a:t>
            </a:r>
          </a:p>
        </p:txBody>
      </p:sp>
      <p:sp>
        <p:nvSpPr>
          <p:cNvPr id="512" name="Google Shape;512;p1"/>
          <p:cNvSpPr txBox="1"/>
          <p:nvPr/>
        </p:nvSpPr>
        <p:spPr>
          <a:xfrm>
            <a:off x="614680" y="2316480"/>
            <a:ext cx="3553413" cy="41224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08000" marR="0" lvl="1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/>
              <a:t>Hypothesis:</a:t>
            </a:r>
            <a:endParaRPr lang="en-US" b="1"/>
          </a:p>
          <a:p>
            <a:pPr marL="722151" marR="0" lvl="2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>
                <a:sym typeface="Trebuchet MS"/>
              </a:rPr>
              <a:t>Customer churn is happening because increase in price and a 20% discount can help in retention.</a:t>
            </a:r>
            <a:endParaRPr lang="en-US" b="0" i="0" u="none" strike="noStrike" cap="none">
              <a:sym typeface="Trebuchet MS"/>
            </a:endParaRP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  <a:p>
            <a:pPr marL="108000" marR="0" lvl="1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>
                <a:sym typeface="Trebuchet MS"/>
              </a:rPr>
              <a:t>Result:</a:t>
            </a:r>
            <a:endParaRPr lang="en-US" b="1"/>
          </a:p>
          <a:p>
            <a:pPr marL="722151" marR="0" lvl="2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ym typeface="Trebuchet MS"/>
              </a:rPr>
              <a:t>The Hypothesis is wrong.</a:t>
            </a: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  <a:p>
            <a:pPr marL="550800" marR="0" lvl="2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endParaRPr lang="en-US" b="0" i="0" u="none" strike="noStrike" cap="none">
              <a:sym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0FF8A-3C77-4CD9-9B4A-CE635B20F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6" r="2" b="2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513" name="Google Shape;513;p1"/>
          <p:cNvSpPr txBox="1"/>
          <p:nvPr/>
        </p:nvSpPr>
        <p:spPr>
          <a:xfrm>
            <a:off x="247975" y="2229550"/>
            <a:ext cx="31368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AnalogousFromRegularSeedLeftStep">
      <a:dk1>
        <a:srgbClr val="000000"/>
      </a:dk1>
      <a:lt1>
        <a:srgbClr val="FFFFFF"/>
      </a:lt1>
      <a:dk2>
        <a:srgbClr val="181A36"/>
      </a:dk2>
      <a:lt2>
        <a:srgbClr val="E2E6E8"/>
      </a:lt2>
      <a:accent1>
        <a:srgbClr val="DA7736"/>
      </a:accent1>
      <a:accent2>
        <a:srgbClr val="C82427"/>
      </a:accent2>
      <a:accent3>
        <a:srgbClr val="DA367D"/>
      </a:accent3>
      <a:accent4>
        <a:srgbClr val="C824B0"/>
      </a:accent4>
      <a:accent5>
        <a:srgbClr val="AE36DA"/>
      </a:accent5>
      <a:accent6>
        <a:srgbClr val="5724C8"/>
      </a:accent6>
      <a:hlink>
        <a:srgbClr val="3E89B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{240B96C9-4D1D-3443-97B1-657094763540}tf16401369</Template>
  <TotalTime>3</TotalTime>
  <Words>35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Neue Haas Grotesk Text Pro</vt:lpstr>
      <vt:lpstr>Trebuchet MS</vt:lpstr>
      <vt:lpstr>VanillaVTI</vt:lpstr>
      <vt:lpstr>Executive summary best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best practice</dc:title>
  <dc:creator>Santosh Reddy Edulapalle</dc:creator>
  <cp:lastModifiedBy>G675</cp:lastModifiedBy>
  <cp:revision>2</cp:revision>
  <dcterms:created xsi:type="dcterms:W3CDTF">2023-09-12T19:27:05Z</dcterms:created>
  <dcterms:modified xsi:type="dcterms:W3CDTF">2023-09-28T12:59:59Z</dcterms:modified>
</cp:coreProperties>
</file>