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16"/>
  </p:notesMasterIdLst>
  <p:sldIdLst>
    <p:sldId id="261" r:id="rId5"/>
    <p:sldId id="263" r:id="rId6"/>
    <p:sldId id="259" r:id="rId7"/>
    <p:sldId id="258" r:id="rId8"/>
    <p:sldId id="260" r:id="rId9"/>
    <p:sldId id="264" r:id="rId10"/>
    <p:sldId id="265" r:id="rId11"/>
    <p:sldId id="266" r:id="rId12"/>
    <p:sldId id="267" r:id="rId13"/>
    <p:sldId id="274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" y="0"/>
            <a:ext cx="6552467" cy="6858000"/>
          </a:xfrm>
          <a:custGeom>
            <a:avLst/>
            <a:gdLst>
              <a:gd name="connsiteX0" fmla="*/ 0 w 6552467"/>
              <a:gd name="connsiteY0" fmla="*/ 0 h 6858000"/>
              <a:gd name="connsiteX1" fmla="*/ 4693634 w 6552467"/>
              <a:gd name="connsiteY1" fmla="*/ 0 h 6858000"/>
              <a:gd name="connsiteX2" fmla="*/ 4674963 w 6552467"/>
              <a:gd name="connsiteY2" fmla="*/ 41980 h 6858000"/>
              <a:gd name="connsiteX3" fmla="*/ 6504251 w 6552467"/>
              <a:gd name="connsiteY3" fmla="*/ 6822538 h 6858000"/>
              <a:gd name="connsiteX4" fmla="*/ 6552467 w 6552467"/>
              <a:gd name="connsiteY4" fmla="*/ 6858000 h 6858000"/>
              <a:gd name="connsiteX5" fmla="*/ 0 w 6552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2467" h="6858000">
                <a:moveTo>
                  <a:pt x="0" y="0"/>
                </a:moveTo>
                <a:lnTo>
                  <a:pt x="4693634" y="0"/>
                </a:lnTo>
                <a:lnTo>
                  <a:pt x="4674963" y="41980"/>
                </a:lnTo>
                <a:cubicBezTo>
                  <a:pt x="3877838" y="1790759"/>
                  <a:pt x="2734144" y="3995850"/>
                  <a:pt x="6504251" y="6822538"/>
                </a:cubicBezTo>
                <a:lnTo>
                  <a:pt x="6552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D6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000" y="889200"/>
            <a:ext cx="3672000" cy="320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2400" y="4345200"/>
            <a:ext cx="3618000" cy="12809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26117" y="4199750"/>
            <a:ext cx="3388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81610"/>
            <a:ext cx="3748314" cy="6672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1">
            <a:off x="5639532" y="0"/>
            <a:ext cx="6552467" cy="6858000"/>
          </a:xfrm>
          <a:custGeom>
            <a:avLst/>
            <a:gdLst>
              <a:gd name="connsiteX0" fmla="*/ 0 w 6552467"/>
              <a:gd name="connsiteY0" fmla="*/ 0 h 6858000"/>
              <a:gd name="connsiteX1" fmla="*/ 4693634 w 6552467"/>
              <a:gd name="connsiteY1" fmla="*/ 0 h 6858000"/>
              <a:gd name="connsiteX2" fmla="*/ 4674963 w 6552467"/>
              <a:gd name="connsiteY2" fmla="*/ 41980 h 6858000"/>
              <a:gd name="connsiteX3" fmla="*/ 6504251 w 6552467"/>
              <a:gd name="connsiteY3" fmla="*/ 6822538 h 6858000"/>
              <a:gd name="connsiteX4" fmla="*/ 6552467 w 6552467"/>
              <a:gd name="connsiteY4" fmla="*/ 6858000 h 6858000"/>
              <a:gd name="connsiteX5" fmla="*/ 0 w 6552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2467" h="6858000">
                <a:moveTo>
                  <a:pt x="0" y="0"/>
                </a:moveTo>
                <a:lnTo>
                  <a:pt x="4693634" y="0"/>
                </a:lnTo>
                <a:lnTo>
                  <a:pt x="4674963" y="41980"/>
                </a:lnTo>
                <a:cubicBezTo>
                  <a:pt x="3877838" y="1790759"/>
                  <a:pt x="2734144" y="3995850"/>
                  <a:pt x="6504251" y="6822538"/>
                </a:cubicBezTo>
                <a:lnTo>
                  <a:pt x="6552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D6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10600" y="2796988"/>
            <a:ext cx="3384176" cy="282388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81608"/>
            <a:ext cx="3912271" cy="66726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067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339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611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883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581608"/>
            <a:ext cx="3932237" cy="667267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400" y="365125"/>
            <a:ext cx="129539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88637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1" y="241300"/>
            <a:ext cx="10515600" cy="58372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55625" y="2833688"/>
            <a:ext cx="17256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800" dirty="0" smtClean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endParaRPr lang="zh-CN" altLang="en-US" sz="4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55625" y="3542568"/>
            <a:ext cx="6550025" cy="85724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625" y="4448175"/>
            <a:ext cx="6550025" cy="441459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B968-3044-4F19-A27A-2743ACC5D7A9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3D09A-7213-48B4-BA4E-E2DD0112A3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4125" y="72570"/>
            <a:ext cx="8093075" cy="66278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2A88-6B07-4C6A-A1CD-06456EF898C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A5F03-A116-4C7C-90A6-51D77F7B91DD}" type="slidenum">
              <a:rPr lang="zh-CN" altLang="en-US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794125" y="793750"/>
            <a:ext cx="839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38900" y="3973513"/>
            <a:ext cx="4908550" cy="74136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38900" y="4741863"/>
            <a:ext cx="4908550" cy="1011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530B-6FB1-422B-9955-55B4C1478A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73789-D76C-4E2F-815B-0352C430DC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794125" y="793750"/>
            <a:ext cx="839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4125" y="72572"/>
            <a:ext cx="8151132" cy="65790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E0CC9-242D-45E1-B6A1-45438EF6E1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C3480-635A-4B9B-A4D3-E443E08B5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910E4-FF86-4250-BDE9-D3E17A5AE2B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BC18F-0FA6-4A3B-B47C-F82EC18574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895600"/>
            <a:ext cx="5029200" cy="1196181"/>
          </a:xfrm>
        </p:spPr>
        <p:txBody>
          <a:bodyPr anchor="b"/>
          <a:lstStyle>
            <a:lvl1pPr algn="dist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3581399" y="4212828"/>
            <a:ext cx="5029202" cy="1011237"/>
          </a:xfrm>
        </p:spPr>
        <p:txBody>
          <a:bodyPr/>
          <a:lstStyle>
            <a:lvl1pPr marL="0" indent="0" algn="dist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1A09-068C-439E-99A9-D0CD925E020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E479B-7B03-4470-946C-3E2A316BAB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367B6-BFD8-4A06-95C8-CED48F0552F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9017-8440-4E51-A91B-F08D626942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01C7-C121-4E8F-8544-2C87CBA9EB5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4C6F7-B82D-4B42-BFD7-2C89E8983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67512" y="365125"/>
            <a:ext cx="178628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530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B0D5D-D8F0-4FE8-BABF-EB29EB7AEB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884C7-CDA3-4EF1-8B13-311D3BF7DE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24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298AF-EA1A-4C08-A188-A42CC1857C4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3C1E-4974-4945-8C55-7603086705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7A2A-D2FB-4616-AE50-B60918AE79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4A5D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67E133-FF94-48F2-8DFB-C89CF5A3FB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2E3F74-4CBF-42D2-8C2C-C3EA77365056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+mj-ea"/>
              </a:rPr>
              <a:t>在</a:t>
            </a:r>
            <a:r>
              <a:rPr lang="en-US" altLang="zh-CN" sz="5400" dirty="0">
                <a:solidFill>
                  <a:srgbClr val="FF0000"/>
                </a:solidFill>
                <a:latin typeface="+mj-ea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latin typeface="+mj-ea"/>
              </a:rPr>
              <a:t>系统上部署项目</a:t>
            </a:r>
            <a:endParaRPr lang="zh-CN" altLang="en-US" sz="54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96220" y="4775095"/>
            <a:ext cx="3618000" cy="1280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zh-CN" altLang="zh-CN" sz="18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291830" y="2001520"/>
            <a:ext cx="3751580" cy="4330065"/>
          </a:xfrm>
        </p:spPr>
        <p:txBody>
          <a:bodyPr>
            <a:normAutofit/>
          </a:bodyPr>
          <a:lstStyle/>
          <a:p>
            <a:r>
              <a:rPr lang="zh-CN" altLang="en-US" dirty="0"/>
              <a:t>用命令启动你的</a:t>
            </a:r>
            <a:r>
              <a:rPr lang="en-US" altLang="zh-CN" dirty="0"/>
              <a:t>tomcat</a:t>
            </a:r>
            <a:r>
              <a:rPr lang="zh-CN" altLang="en-US" dirty="0"/>
              <a:t>就可以了！</a:t>
            </a:r>
            <a:br>
              <a:rPr lang="zh-CN" altLang="en-US" dirty="0"/>
            </a:br>
            <a:r>
              <a:rPr lang="en-US" altLang="zh-CN" dirty="0"/>
              <a:t>./canalina.sh start &amp;</a:t>
            </a:r>
            <a:br>
              <a:rPr lang="en-US" altLang="zh-CN" dirty="0"/>
            </a:br>
            <a:r>
              <a:rPr lang="zh-CN" altLang="en-US" dirty="0"/>
              <a:t>加上</a:t>
            </a:r>
            <a:r>
              <a:rPr lang="en-US" altLang="zh-CN" dirty="0"/>
              <a:t>“&amp;” </a:t>
            </a:r>
            <a:r>
              <a:rPr lang="zh-CN" altLang="en-US" dirty="0"/>
              <a:t>是在后台启动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729787" y="1651186"/>
            <a:ext cx="1145802" cy="1145802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60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谢谢您的观看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dist">
              <a:lnSpc>
                <a:spcPct val="100000"/>
              </a:lnSpc>
              <a:spcBef>
                <a:spcPct val="0"/>
              </a:spcBef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Thank you for your watch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722813" y="502508"/>
            <a:ext cx="2746375" cy="667266"/>
          </a:xfrm>
          <a:prstGeom prst="roundRect">
            <a:avLst>
              <a:gd name="adj" fmla="val 50000"/>
            </a:avLst>
          </a:prstGeom>
          <a:solidFill>
            <a:srgbClr val="FAFAF8">
              <a:alpha val="60000"/>
            </a:srgbClr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4A5D8C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6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47800" y="2162175"/>
            <a:ext cx="48577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49990" y="2151697"/>
            <a:ext cx="361898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首先更新你的项目，运行，跑起来</a:t>
            </a:r>
            <a:endParaRPr lang="zh-CN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66998" y="2162175"/>
            <a:ext cx="48577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469188" y="1736089"/>
            <a:ext cx="3618985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找到你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tomcat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下编译好的项目，为了方便，把你编译好的项目打包放到一个好找的目录下</a:t>
            </a:r>
            <a:endParaRPr lang="zh-CN" altLang="en-US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47800" y="3267075"/>
            <a:ext cx="48577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149990" y="3038792"/>
            <a:ext cx="361898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打开窗口，找到你的编译的项目，打成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war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</a:t>
            </a:r>
            <a:endParaRPr lang="zh-CN" altLang="en-US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766998" y="3267075"/>
            <a:ext cx="48577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469505" y="3074035"/>
            <a:ext cx="355854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启动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系统，首先要关掉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tomcat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，然后把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wenapps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下的项目进行删除</a:t>
            </a:r>
            <a:endParaRPr lang="zh-CN" altLang="en-US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47800" y="4867910"/>
            <a:ext cx="41211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149990" y="4629467"/>
            <a:ext cx="361898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然后把你打包的项目放到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webapps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</a:t>
            </a:r>
            <a:endParaRPr lang="zh-CN" altLang="en-US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66998" y="4857750"/>
            <a:ext cx="485775" cy="485775"/>
          </a:xfrm>
          <a:prstGeom prst="ellipse">
            <a:avLst/>
          </a:prstGeom>
          <a:solidFill>
            <a:srgbClr val="4A5D8C">
              <a:alpha val="56000"/>
            </a:srgbClr>
          </a:solidFill>
          <a:ln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AF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2400" dirty="0">
              <a:solidFill>
                <a:srgbClr val="FAFA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469505" y="4765040"/>
            <a:ext cx="361886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最后启动</a:t>
            </a:r>
            <a:r>
              <a:rPr lang="en-US" altLang="zh-CN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tomcat</a:t>
            </a:r>
            <a:r>
              <a:rPr lang="zh-CN" altLang="en-US" dirty="0">
                <a:solidFill>
                  <a:srgbClr val="4A5D8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就可以了</a:t>
            </a:r>
            <a:endParaRPr lang="zh-CN" altLang="en-US" dirty="0">
              <a:solidFill>
                <a:srgbClr val="4A5D8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14" grpId="0" bldLvl="0" autoUpdateAnimBg="0"/>
      <p:bldP spid="14" grpId="1" bldLvl="0" autoUpdateAnimBg="0"/>
      <p:bldP spid="14" grpId="2" bldLvl="0" autoUpdateAnimBg="0"/>
      <p:bldP spid="14" grpId="3" bldLvl="0" autoUpdateAnimBg="0"/>
      <p:bldP spid="21" grpId="0" bldLvl="0" autoUpdateAnimBg="0"/>
      <p:bldP spid="21" grpId="1" bldLvl="0" autoUpdateAnimBg="0"/>
      <p:bldP spid="21" grpId="2" bldLvl="0" autoUpdateAnimBg="0"/>
      <p:bldP spid="21" grpId="3" bldLvl="0" autoUpdateAnimBg="0"/>
      <p:bldP spid="23" grpId="0" bldLvl="0" autoUpdateAnimBg="0"/>
      <p:bldP spid="23" grpId="1" bldLvl="0" autoUpdateAnimBg="0"/>
      <p:bldP spid="23" grpId="2" bldLvl="0" autoUpdateAnimBg="0"/>
      <p:bldP spid="23" grpId="3" bldLvl="0" autoUpdateAnimBg="0"/>
      <p:bldP spid="25" grpId="0" bldLvl="0" autoUpdateAnimBg="0"/>
      <p:bldP spid="25" grpId="1" bldLvl="0" autoUpdateAnimBg="0"/>
      <p:bldP spid="25" grpId="2" bldLvl="0" autoUpdateAnimBg="0"/>
      <p:bldP spid="25" grpId="3" bldLvl="0" autoUpdateAnimBg="0"/>
      <p:bldP spid="27" grpId="0" bldLvl="0" autoUpdateAnimBg="0"/>
      <p:bldP spid="27" grpId="1" bldLvl="0" autoUpdateAnimBg="0"/>
      <p:bldP spid="27" grpId="2" bldLvl="0" autoUpdateAnimBg="0"/>
      <p:bldP spid="27" grpId="3" bldLvl="0" autoUpdateAnimBg="0"/>
      <p:bldP spid="29" grpId="0" bldLvl="0" autoUpdateAnimBg="0"/>
      <p:bldP spid="29" grpId="1" bldLvl="0" autoUpdateAnimBg="0"/>
      <p:bldP spid="29" grpId="2" bldLvl="0" autoUpdateAnimBg="0"/>
      <p:bldP spid="29" grpId="3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启动项目找到编译的文件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8095" y="3195955"/>
            <a:ext cx="71151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打开窗口找到你放项目的地方（在此之前查看你的环境变量是否配置好）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691005"/>
            <a:ext cx="9211945" cy="506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然后进入到你的项目中，输入命令进行打包（</a:t>
            </a:r>
            <a:r>
              <a:rPr lang="en-US" altLang="zh-CN"/>
              <a:t>-cvf </a:t>
            </a:r>
            <a:r>
              <a:rPr lang="zh-CN" altLang="en-US"/>
              <a:t>后边是的要打包的名称，</a:t>
            </a:r>
            <a:r>
              <a:rPr lang="en-US" altLang="zh-CN"/>
              <a:t>*</a:t>
            </a:r>
            <a:r>
              <a:rPr lang="zh-CN" altLang="en-US"/>
              <a:t>是所有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" y="2082800"/>
            <a:ext cx="11983720" cy="401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启动</a:t>
            </a:r>
            <a:r>
              <a:rPr lang="en-US" altLang="zh-CN"/>
              <a:t>linux</a:t>
            </a:r>
            <a:r>
              <a:rPr lang="zh-CN" altLang="en-US"/>
              <a:t>系统，关掉</a:t>
            </a:r>
            <a:r>
              <a:rPr lang="en-US" altLang="zh-CN"/>
              <a:t>tomcat</a:t>
            </a:r>
            <a:r>
              <a:rPr lang="zh-CN" altLang="en-US"/>
              <a:t>服务（有两种方式，直接找到</a:t>
            </a:r>
            <a:r>
              <a:rPr lang="en-US" altLang="zh-CN"/>
              <a:t>tomcat</a:t>
            </a:r>
            <a:r>
              <a:rPr lang="zh-CN" altLang="en-US"/>
              <a:t>的</a:t>
            </a:r>
            <a:r>
              <a:rPr lang="en-US" altLang="zh-CN"/>
              <a:t>bin</a:t>
            </a:r>
            <a:r>
              <a:rPr lang="zh-CN" altLang="en-US"/>
              <a:t>下</a:t>
            </a:r>
            <a:r>
              <a:rPr lang="en-US" altLang="zh-CN"/>
              <a:t>shutdown.bat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" y="1861820"/>
            <a:ext cx="12026900" cy="3653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另外一种就是直接输入</a:t>
            </a:r>
            <a:r>
              <a:rPr lang="en-US" altLang="zh-CN"/>
              <a:t>kill -9 </a:t>
            </a:r>
            <a:r>
              <a:rPr lang="zh-CN" altLang="en-US"/>
              <a:t>加上你的端口号可以关掉</a:t>
            </a:r>
            <a:r>
              <a:rPr lang="en-US" altLang="zh-CN"/>
              <a:t>tomcat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984375"/>
            <a:ext cx="1197737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然后把</a:t>
            </a:r>
            <a:r>
              <a:rPr lang="en-US" altLang="zh-CN"/>
              <a:t>tomcat</a:t>
            </a:r>
            <a:r>
              <a:rPr lang="zh-CN" altLang="en-US"/>
              <a:t>下</a:t>
            </a:r>
            <a:r>
              <a:rPr lang="en-US" altLang="zh-CN"/>
              <a:t>webapps</a:t>
            </a:r>
            <a:r>
              <a:rPr lang="zh-CN" altLang="en-US"/>
              <a:t>的项目删除，</a:t>
            </a:r>
            <a:r>
              <a:rPr lang="en-US" altLang="zh-CN"/>
              <a:t>rm -rf </a:t>
            </a:r>
            <a:r>
              <a:rPr lang="zh-CN" altLang="en-US"/>
              <a:t>后边加上你的项目名称（尽可能不用</a:t>
            </a:r>
            <a:r>
              <a:rPr lang="en-US" altLang="zh-CN"/>
              <a:t>*</a:t>
            </a:r>
            <a:r>
              <a:rPr lang="zh-CN" altLang="en-US"/>
              <a:t>去删除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90" y="2193925"/>
            <a:ext cx="11767185" cy="3554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把你打包的项目拉入到</a:t>
            </a:r>
            <a:r>
              <a:rPr lang="en-US" altLang="zh-CN"/>
              <a:t>tomcat</a:t>
            </a:r>
            <a:r>
              <a:rPr lang="zh-CN" altLang="en-US"/>
              <a:t>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705" y="1935480"/>
            <a:ext cx="10539095" cy="32746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5"/>
</p:tagLst>
</file>

<file path=ppt/tags/tag10.xml><?xml version="1.0" encoding="utf-8"?>
<p:tagLst xmlns:p="http://schemas.openxmlformats.org/presentationml/2006/main">
  <p:tag name="KSO_WM_BEAUTIFY_FLAG" val="#wm#"/>
  <p:tag name="KSO_WM_SLIDE_TYPE" val="endPage"/>
  <p:tag name="KSO_WM_SLIDE_ITEM_CNT" val="0"/>
  <p:tag name="KSO_WM_SLIDE_INDEX" val="35"/>
  <p:tag name="KSO_WM_SLIDE_ID" val="basetag20163629_35"/>
  <p:tag name="KSO_WM_TAG_VERSION" val="1.0"/>
  <p:tag name="KSO_WM_TEMPLATE_INDEX" val="20163629"/>
  <p:tag name="KSO_WM_TEMPLATE_CATEGORY" val="basetag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5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TEMPLATE_THUMBS_INDEX" val="1、2、3、4、5、6、7、8、9、10、11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29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29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TEMPLATE_INDEX" val="20163629"/>
  <p:tag name="KSO_WM_TEMPLATE_CATEGORY" val="basetag"/>
  <p:tag name="KSO_WM_TEMPLATE_THUMBS_INDEX" val="1、2、3、4、5、7、10、11、12、15、17、18、19、20、21、24"/>
</p:tagLst>
</file>

<file path=ppt/tags/tag7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SLIDE_ID" val="basetag20163605_1"/>
  <p:tag name="KSO_WM_SLIDE_INDEX" val="1"/>
  <p:tag name="KSO_WM_SLIDE_ITEM_CNT" val="0"/>
  <p:tag name="KSO_WM_SLIDE_TYPE" val="title"/>
  <p:tag name="KSO_WM_TEMPLATE_THUMBS_INDEX" val="1、2、5、6、7、8、13、15、17、21、22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SLIDE_ID" val="basetag20163605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SLIDE_ID" val="basetag20163605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华文宋体</vt:lpstr>
      <vt:lpstr>黑体</vt:lpstr>
      <vt:lpstr>幼圆</vt:lpstr>
      <vt:lpstr>Wingdings 2</vt:lpstr>
      <vt:lpstr>Impact</vt:lpstr>
      <vt:lpstr>Office 主题</vt:lpstr>
      <vt:lpstr>1_Office 主题</vt:lpstr>
      <vt:lpstr>2_Office 主题</vt:lpstr>
      <vt:lpstr>请在这里 输入您的 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请输入文本请输入文本请输入文本</vt:lpstr>
      <vt:lpstr>谢谢您的观看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yjq913</dc:creator>
  <cp:lastModifiedBy>yjq913</cp:lastModifiedBy>
  <cp:revision>2</cp:revision>
  <dcterms:created xsi:type="dcterms:W3CDTF">2015-05-05T08:02:00Z</dcterms:created>
  <dcterms:modified xsi:type="dcterms:W3CDTF">2017-07-20T03:30:18Z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