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0" r:id="rId1"/>
  </p:sldMasterIdLst>
  <p:notesMasterIdLst>
    <p:notesMasterId r:id="rId22"/>
  </p:notesMasterIdLst>
  <p:sldIdLst>
    <p:sldId id="256" r:id="rId2"/>
    <p:sldId id="257" r:id="rId3"/>
    <p:sldId id="261" r:id="rId4"/>
    <p:sldId id="263" r:id="rId5"/>
    <p:sldId id="269" r:id="rId6"/>
    <p:sldId id="308" r:id="rId7"/>
    <p:sldId id="294" r:id="rId8"/>
    <p:sldId id="295" r:id="rId9"/>
    <p:sldId id="298" r:id="rId10"/>
    <p:sldId id="297" r:id="rId11"/>
    <p:sldId id="299" r:id="rId12"/>
    <p:sldId id="300" r:id="rId13"/>
    <p:sldId id="259" r:id="rId14"/>
    <p:sldId id="301" r:id="rId15"/>
    <p:sldId id="302" r:id="rId16"/>
    <p:sldId id="303" r:id="rId17"/>
    <p:sldId id="304" r:id="rId18"/>
    <p:sldId id="305" r:id="rId19"/>
    <p:sldId id="306" r:id="rId20"/>
    <p:sldId id="30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E383C-E781-4371-9659-161FF6221A89}">
  <a:tblStyle styleId="{7E9E383C-E781-4371-9659-161FF6221A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92A27C-656E-4AF6-9383-1C66E210579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2E08C50A-4555-4E97-9DEC-8FD82391C051}">
      <dgm:prSet phldrT="[Text]"/>
      <dgm:spPr/>
      <dgm:t>
        <a:bodyPr/>
        <a:lstStyle/>
        <a:p>
          <a:r>
            <a:rPr lang="en-US"/>
            <a:t>Fail to establish collaboration with potential participants</a:t>
          </a:r>
          <a:endParaRPr lang="en-IN"/>
        </a:p>
      </dgm:t>
    </dgm:pt>
    <dgm:pt modelId="{2289663B-DE4E-4207-B0A9-DF15B4ED73E4}" type="parTrans" cxnId="{8A43A5C8-55A5-4188-8A19-7846D39EDCFD}">
      <dgm:prSet/>
      <dgm:spPr/>
      <dgm:t>
        <a:bodyPr/>
        <a:lstStyle/>
        <a:p>
          <a:endParaRPr lang="en-IN"/>
        </a:p>
      </dgm:t>
    </dgm:pt>
    <dgm:pt modelId="{29BBAEDF-926F-40BF-A692-B134AE60EA31}" type="sibTrans" cxnId="{8A43A5C8-55A5-4188-8A19-7846D39EDCFD}">
      <dgm:prSet/>
      <dgm:spPr/>
      <dgm:t>
        <a:bodyPr/>
        <a:lstStyle/>
        <a:p>
          <a:endParaRPr lang="en-IN"/>
        </a:p>
      </dgm:t>
    </dgm:pt>
    <dgm:pt modelId="{B2933B90-37DF-4E5A-B63F-BB5287296FD0}">
      <dgm:prSet/>
      <dgm:spPr/>
      <dgm:t>
        <a:bodyPr/>
        <a:lstStyle/>
        <a:p>
          <a:r>
            <a:rPr lang="en-US" dirty="0">
              <a:solidFill>
                <a:schemeClr val="tx1"/>
              </a:solidFill>
            </a:rPr>
            <a:t>Fail to finish the online platform onetime</a:t>
          </a:r>
          <a:endParaRPr lang="en-IN" dirty="0">
            <a:solidFill>
              <a:schemeClr val="tx1"/>
            </a:solidFill>
          </a:endParaRPr>
        </a:p>
      </dgm:t>
    </dgm:pt>
    <dgm:pt modelId="{C42C14B4-6702-4436-921E-A3AB4231D138}" type="parTrans" cxnId="{767EA560-6A9C-4200-8E20-F6EA8C164FC5}">
      <dgm:prSet/>
      <dgm:spPr/>
      <dgm:t>
        <a:bodyPr/>
        <a:lstStyle/>
        <a:p>
          <a:endParaRPr lang="en-IN"/>
        </a:p>
      </dgm:t>
    </dgm:pt>
    <dgm:pt modelId="{A3869B1E-74FF-454B-BC90-2E5DEC57E956}" type="sibTrans" cxnId="{767EA560-6A9C-4200-8E20-F6EA8C164FC5}">
      <dgm:prSet/>
      <dgm:spPr/>
      <dgm:t>
        <a:bodyPr/>
        <a:lstStyle/>
        <a:p>
          <a:endParaRPr lang="en-IN"/>
        </a:p>
      </dgm:t>
    </dgm:pt>
    <dgm:pt modelId="{2D32801C-8450-4D87-859C-520BE5862C04}">
      <dgm:prSet/>
      <dgm:spPr/>
      <dgm:t>
        <a:bodyPr/>
        <a:lstStyle/>
        <a:p>
          <a:r>
            <a:rPr lang="en-US" dirty="0">
              <a:solidFill>
                <a:schemeClr val="tx1"/>
              </a:solidFill>
            </a:rPr>
            <a:t>Unexpected injury of team members</a:t>
          </a:r>
          <a:endParaRPr lang="en-IN" dirty="0">
            <a:solidFill>
              <a:schemeClr val="tx1"/>
            </a:solidFill>
          </a:endParaRPr>
        </a:p>
      </dgm:t>
    </dgm:pt>
    <dgm:pt modelId="{0892B6C5-D265-4DD4-8E19-D52E484F3C19}" type="parTrans" cxnId="{458B7AC4-C32E-4D61-BAF3-DE1A597994B4}">
      <dgm:prSet/>
      <dgm:spPr/>
      <dgm:t>
        <a:bodyPr/>
        <a:lstStyle/>
        <a:p>
          <a:endParaRPr lang="en-IN"/>
        </a:p>
      </dgm:t>
    </dgm:pt>
    <dgm:pt modelId="{18C590A5-CD92-470E-9C0F-E36FA53AA2E9}" type="sibTrans" cxnId="{458B7AC4-C32E-4D61-BAF3-DE1A597994B4}">
      <dgm:prSet/>
      <dgm:spPr/>
      <dgm:t>
        <a:bodyPr/>
        <a:lstStyle/>
        <a:p>
          <a:endParaRPr lang="en-IN"/>
        </a:p>
      </dgm:t>
    </dgm:pt>
    <dgm:pt modelId="{6393AD29-D82C-486C-BC9F-DCD091A3242A}">
      <dgm:prSet/>
      <dgm:spPr/>
      <dgm:t>
        <a:bodyPr/>
        <a:lstStyle/>
        <a:p>
          <a:r>
            <a:rPr lang="en-IN" dirty="0">
              <a:solidFill>
                <a:schemeClr val="tx1"/>
              </a:solidFill>
            </a:rPr>
            <a:t>Participants surplus</a:t>
          </a:r>
        </a:p>
      </dgm:t>
    </dgm:pt>
    <dgm:pt modelId="{75A49DE3-5D34-4AAC-9407-6F402D0F3CF1}" type="parTrans" cxnId="{0D3160CF-C5CA-4220-A6A0-609E0F3F2269}">
      <dgm:prSet/>
      <dgm:spPr/>
      <dgm:t>
        <a:bodyPr/>
        <a:lstStyle/>
        <a:p>
          <a:endParaRPr lang="en-IN"/>
        </a:p>
      </dgm:t>
    </dgm:pt>
    <dgm:pt modelId="{C63BFA10-5AB2-4C6E-B374-E9C6A6B3757D}" type="sibTrans" cxnId="{0D3160CF-C5CA-4220-A6A0-609E0F3F2269}">
      <dgm:prSet/>
      <dgm:spPr/>
      <dgm:t>
        <a:bodyPr/>
        <a:lstStyle/>
        <a:p>
          <a:endParaRPr lang="en-IN"/>
        </a:p>
      </dgm:t>
    </dgm:pt>
    <dgm:pt modelId="{7D549213-2502-4709-BA6C-00BD8E4ADBED}">
      <dgm:prSet/>
      <dgm:spPr/>
      <dgm:t>
        <a:bodyPr/>
        <a:lstStyle/>
        <a:p>
          <a:r>
            <a:rPr lang="en-IN"/>
            <a:t>Sponsor withdrawal</a:t>
          </a:r>
        </a:p>
      </dgm:t>
    </dgm:pt>
    <dgm:pt modelId="{7A08CA2F-2A8F-44C9-B7DB-20820F8FFE94}" type="parTrans" cxnId="{BA0F0CD3-F9EB-4741-945E-A1360112B6C0}">
      <dgm:prSet/>
      <dgm:spPr/>
      <dgm:t>
        <a:bodyPr/>
        <a:lstStyle/>
        <a:p>
          <a:endParaRPr lang="en-IN"/>
        </a:p>
      </dgm:t>
    </dgm:pt>
    <dgm:pt modelId="{E2526D89-463C-486F-8959-8958F278365E}" type="sibTrans" cxnId="{BA0F0CD3-F9EB-4741-945E-A1360112B6C0}">
      <dgm:prSet/>
      <dgm:spPr/>
      <dgm:t>
        <a:bodyPr/>
        <a:lstStyle/>
        <a:p>
          <a:endParaRPr lang="en-IN"/>
        </a:p>
      </dgm:t>
    </dgm:pt>
    <dgm:pt modelId="{65A4D139-3847-4B31-9CAD-658A07535BFC}">
      <dgm:prSet/>
      <dgm:spPr/>
      <dgm:t>
        <a:bodyPr/>
        <a:lstStyle/>
        <a:p>
          <a:r>
            <a:rPr lang="en-IN" b="0" i="0" u="none"/>
            <a:t>Inadequate budget estimates</a:t>
          </a:r>
          <a:endParaRPr lang="en-IN"/>
        </a:p>
      </dgm:t>
    </dgm:pt>
    <dgm:pt modelId="{7E3B7DE8-D582-4FE5-BF46-15F5CC8176FF}" type="parTrans" cxnId="{1D10B2D5-9F72-481E-B785-82770497E23F}">
      <dgm:prSet/>
      <dgm:spPr/>
      <dgm:t>
        <a:bodyPr/>
        <a:lstStyle/>
        <a:p>
          <a:endParaRPr lang="en-IN"/>
        </a:p>
      </dgm:t>
    </dgm:pt>
    <dgm:pt modelId="{4CB00C34-AA8B-4561-9D61-8AF3E7EB2328}" type="sibTrans" cxnId="{1D10B2D5-9F72-481E-B785-82770497E23F}">
      <dgm:prSet/>
      <dgm:spPr/>
      <dgm:t>
        <a:bodyPr/>
        <a:lstStyle/>
        <a:p>
          <a:endParaRPr lang="en-IN"/>
        </a:p>
      </dgm:t>
    </dgm:pt>
    <dgm:pt modelId="{BEB3CF77-547B-4469-8699-ED38F67A5798}">
      <dgm:prSet/>
      <dgm:spPr/>
      <dgm:t>
        <a:bodyPr/>
        <a:lstStyle/>
        <a:p>
          <a:r>
            <a:rPr lang="en-IN" b="0" i="0" u="none" dirty="0">
              <a:solidFill>
                <a:schemeClr val="tx1"/>
              </a:solidFill>
            </a:rPr>
            <a:t>Cost Risk</a:t>
          </a:r>
          <a:endParaRPr lang="en-IN" dirty="0">
            <a:solidFill>
              <a:schemeClr val="tx1"/>
            </a:solidFill>
          </a:endParaRPr>
        </a:p>
      </dgm:t>
    </dgm:pt>
    <dgm:pt modelId="{E7E3DC17-1B5F-4E2C-922D-26DD01213EB6}" type="parTrans" cxnId="{0F3693E4-8ECB-4AD8-A3E6-7960A7F24CD3}">
      <dgm:prSet/>
      <dgm:spPr/>
      <dgm:t>
        <a:bodyPr/>
        <a:lstStyle/>
        <a:p>
          <a:endParaRPr lang="en-IN"/>
        </a:p>
      </dgm:t>
    </dgm:pt>
    <dgm:pt modelId="{C5E5DE3B-8BDD-477D-9A86-DB82E396E55D}" type="sibTrans" cxnId="{0F3693E4-8ECB-4AD8-A3E6-7960A7F24CD3}">
      <dgm:prSet/>
      <dgm:spPr/>
      <dgm:t>
        <a:bodyPr/>
        <a:lstStyle/>
        <a:p>
          <a:endParaRPr lang="en-IN"/>
        </a:p>
      </dgm:t>
    </dgm:pt>
    <dgm:pt modelId="{4EE32308-0386-4250-A6C7-49233245FFC6}">
      <dgm:prSet/>
      <dgm:spPr/>
      <dgm:t>
        <a:bodyPr/>
        <a:lstStyle/>
        <a:p>
          <a:r>
            <a:rPr lang="en-IN" b="0" i="0" u="none" dirty="0">
              <a:solidFill>
                <a:schemeClr val="tx1"/>
              </a:solidFill>
            </a:rPr>
            <a:t>External Hazard Risk</a:t>
          </a:r>
          <a:endParaRPr lang="en-IN" dirty="0">
            <a:solidFill>
              <a:schemeClr val="tx1"/>
            </a:solidFill>
          </a:endParaRPr>
        </a:p>
      </dgm:t>
    </dgm:pt>
    <dgm:pt modelId="{233BB544-D8CC-4666-8530-A1EEA4AD3A93}" type="parTrans" cxnId="{AC9EA91E-4835-4F68-9015-399CC8BC6C57}">
      <dgm:prSet/>
      <dgm:spPr/>
      <dgm:t>
        <a:bodyPr/>
        <a:lstStyle/>
        <a:p>
          <a:endParaRPr lang="en-IN"/>
        </a:p>
      </dgm:t>
    </dgm:pt>
    <dgm:pt modelId="{CAE58C53-0E31-4D4A-BD4B-75ACA0AE4999}" type="sibTrans" cxnId="{AC9EA91E-4835-4F68-9015-399CC8BC6C57}">
      <dgm:prSet/>
      <dgm:spPr/>
      <dgm:t>
        <a:bodyPr/>
        <a:lstStyle/>
        <a:p>
          <a:endParaRPr lang="en-IN"/>
        </a:p>
      </dgm:t>
    </dgm:pt>
    <dgm:pt modelId="{2E0365BC-A3E8-4219-BBEA-037E838915A7}">
      <dgm:prSet/>
      <dgm:spPr/>
      <dgm:t>
        <a:bodyPr/>
        <a:lstStyle/>
        <a:p>
          <a:r>
            <a:rPr lang="en-US" b="0" i="0" u="none" dirty="0">
              <a:solidFill>
                <a:schemeClr val="tx1"/>
              </a:solidFill>
            </a:rPr>
            <a:t>Third-party dependencies may affect deadlines</a:t>
          </a:r>
          <a:endParaRPr lang="en-US" dirty="0">
            <a:solidFill>
              <a:schemeClr val="tx1"/>
            </a:solidFill>
          </a:endParaRPr>
        </a:p>
      </dgm:t>
    </dgm:pt>
    <dgm:pt modelId="{58303238-23FE-445E-8A1F-D2D2EECD1A4A}" type="parTrans" cxnId="{998F7F29-3F71-42AF-A874-0686E149F201}">
      <dgm:prSet/>
      <dgm:spPr/>
      <dgm:t>
        <a:bodyPr/>
        <a:lstStyle/>
        <a:p>
          <a:endParaRPr lang="en-IN"/>
        </a:p>
      </dgm:t>
    </dgm:pt>
    <dgm:pt modelId="{8C9D6BA5-9D64-4950-84DA-4CE508119AFE}" type="sibTrans" cxnId="{998F7F29-3F71-42AF-A874-0686E149F201}">
      <dgm:prSet/>
      <dgm:spPr/>
      <dgm:t>
        <a:bodyPr/>
        <a:lstStyle/>
        <a:p>
          <a:endParaRPr lang="en-IN"/>
        </a:p>
      </dgm:t>
    </dgm:pt>
    <dgm:pt modelId="{99AC817A-3F8C-45D7-A43B-45B23D419C7D}">
      <dgm:prSet/>
      <dgm:spPr/>
      <dgm:t>
        <a:bodyPr/>
        <a:lstStyle/>
        <a:p>
          <a:r>
            <a:rPr lang="en-US" b="0" i="0" u="none"/>
            <a:t>Team members alter tasks without approval</a:t>
          </a:r>
          <a:endParaRPr lang="en-US"/>
        </a:p>
      </dgm:t>
    </dgm:pt>
    <dgm:pt modelId="{450A42B7-9B09-4E3F-BC26-248A9A6E0B81}" type="parTrans" cxnId="{2C2A4E3B-AC96-4E98-9446-F49A6D3E5E32}">
      <dgm:prSet/>
      <dgm:spPr/>
      <dgm:t>
        <a:bodyPr/>
        <a:lstStyle/>
        <a:p>
          <a:endParaRPr lang="en-IN"/>
        </a:p>
      </dgm:t>
    </dgm:pt>
    <dgm:pt modelId="{59212B0C-EA21-4E20-8B0C-9EE6180E5688}" type="sibTrans" cxnId="{2C2A4E3B-AC96-4E98-9446-F49A6D3E5E32}">
      <dgm:prSet/>
      <dgm:spPr/>
      <dgm:t>
        <a:bodyPr/>
        <a:lstStyle/>
        <a:p>
          <a:endParaRPr lang="en-IN"/>
        </a:p>
      </dgm:t>
    </dgm:pt>
    <dgm:pt modelId="{BF87C8CA-C068-41E4-B4D4-881CE8C39D7A}" type="pres">
      <dgm:prSet presAssocID="{0692A27C-656E-4AF6-9383-1C66E210579C}" presName="diagram" presStyleCnt="0">
        <dgm:presLayoutVars>
          <dgm:dir/>
          <dgm:resizeHandles val="exact"/>
        </dgm:presLayoutVars>
      </dgm:prSet>
      <dgm:spPr/>
    </dgm:pt>
    <dgm:pt modelId="{BC2D8194-D9A9-419E-A485-17C3B4A79F87}" type="pres">
      <dgm:prSet presAssocID="{2E08C50A-4555-4E97-9DEC-8FD82391C051}" presName="node" presStyleLbl="node1" presStyleIdx="0" presStyleCnt="10">
        <dgm:presLayoutVars>
          <dgm:bulletEnabled val="1"/>
        </dgm:presLayoutVars>
      </dgm:prSet>
      <dgm:spPr/>
    </dgm:pt>
    <dgm:pt modelId="{3A545770-8E36-4CE5-A241-F092CC65E3E9}" type="pres">
      <dgm:prSet presAssocID="{29BBAEDF-926F-40BF-A692-B134AE60EA31}" presName="sibTrans" presStyleCnt="0"/>
      <dgm:spPr/>
    </dgm:pt>
    <dgm:pt modelId="{8825CDB9-3D89-4194-A9BE-80EE60E3A69C}" type="pres">
      <dgm:prSet presAssocID="{B2933B90-37DF-4E5A-B63F-BB5287296FD0}" presName="node" presStyleLbl="node1" presStyleIdx="1" presStyleCnt="10">
        <dgm:presLayoutVars>
          <dgm:bulletEnabled val="1"/>
        </dgm:presLayoutVars>
      </dgm:prSet>
      <dgm:spPr/>
    </dgm:pt>
    <dgm:pt modelId="{A71D2DC9-D7DB-4A90-ACD2-7DE68CA9830A}" type="pres">
      <dgm:prSet presAssocID="{A3869B1E-74FF-454B-BC90-2E5DEC57E956}" presName="sibTrans" presStyleCnt="0"/>
      <dgm:spPr/>
    </dgm:pt>
    <dgm:pt modelId="{52E3A63D-8261-48B0-9D55-30D2F4136CA5}" type="pres">
      <dgm:prSet presAssocID="{2D32801C-8450-4D87-859C-520BE5862C04}" presName="node" presStyleLbl="node1" presStyleIdx="2" presStyleCnt="10">
        <dgm:presLayoutVars>
          <dgm:bulletEnabled val="1"/>
        </dgm:presLayoutVars>
      </dgm:prSet>
      <dgm:spPr/>
    </dgm:pt>
    <dgm:pt modelId="{63F68DDC-3324-41CF-BE93-4159FCC92890}" type="pres">
      <dgm:prSet presAssocID="{18C590A5-CD92-470E-9C0F-E36FA53AA2E9}" presName="sibTrans" presStyleCnt="0"/>
      <dgm:spPr/>
    </dgm:pt>
    <dgm:pt modelId="{CBFA8C23-BAB6-455F-AD6C-5D1E5BAA54E7}" type="pres">
      <dgm:prSet presAssocID="{6393AD29-D82C-486C-BC9F-DCD091A3242A}" presName="node" presStyleLbl="node1" presStyleIdx="3" presStyleCnt="10">
        <dgm:presLayoutVars>
          <dgm:bulletEnabled val="1"/>
        </dgm:presLayoutVars>
      </dgm:prSet>
      <dgm:spPr/>
    </dgm:pt>
    <dgm:pt modelId="{8997E7A8-F316-4812-80CC-F98432546288}" type="pres">
      <dgm:prSet presAssocID="{C63BFA10-5AB2-4C6E-B374-E9C6A6B3757D}" presName="sibTrans" presStyleCnt="0"/>
      <dgm:spPr/>
    </dgm:pt>
    <dgm:pt modelId="{B38A306A-8A27-49D8-A765-7975783C9B05}" type="pres">
      <dgm:prSet presAssocID="{7D549213-2502-4709-BA6C-00BD8E4ADBED}" presName="node" presStyleLbl="node1" presStyleIdx="4" presStyleCnt="10">
        <dgm:presLayoutVars>
          <dgm:bulletEnabled val="1"/>
        </dgm:presLayoutVars>
      </dgm:prSet>
      <dgm:spPr/>
    </dgm:pt>
    <dgm:pt modelId="{AE2D1158-4A16-4947-AD17-986C78C629A7}" type="pres">
      <dgm:prSet presAssocID="{E2526D89-463C-486F-8959-8958F278365E}" presName="sibTrans" presStyleCnt="0"/>
      <dgm:spPr/>
    </dgm:pt>
    <dgm:pt modelId="{B74C8065-99DE-4D9B-980E-6D463C2EE09B}" type="pres">
      <dgm:prSet presAssocID="{65A4D139-3847-4B31-9CAD-658A07535BFC}" presName="node" presStyleLbl="node1" presStyleIdx="5" presStyleCnt="10">
        <dgm:presLayoutVars>
          <dgm:bulletEnabled val="1"/>
        </dgm:presLayoutVars>
      </dgm:prSet>
      <dgm:spPr/>
    </dgm:pt>
    <dgm:pt modelId="{FFD7E735-4369-499C-A325-1D774C68BBDA}" type="pres">
      <dgm:prSet presAssocID="{4CB00C34-AA8B-4561-9D61-8AF3E7EB2328}" presName="sibTrans" presStyleCnt="0"/>
      <dgm:spPr/>
    </dgm:pt>
    <dgm:pt modelId="{1B961AFA-8A1C-494C-A0BC-34980A7134E0}" type="pres">
      <dgm:prSet presAssocID="{BEB3CF77-547B-4469-8699-ED38F67A5798}" presName="node" presStyleLbl="node1" presStyleIdx="6" presStyleCnt="10">
        <dgm:presLayoutVars>
          <dgm:bulletEnabled val="1"/>
        </dgm:presLayoutVars>
      </dgm:prSet>
      <dgm:spPr/>
    </dgm:pt>
    <dgm:pt modelId="{8A795F4C-E5A0-404D-A444-0F5F9B3BDC97}" type="pres">
      <dgm:prSet presAssocID="{C5E5DE3B-8BDD-477D-9A86-DB82E396E55D}" presName="sibTrans" presStyleCnt="0"/>
      <dgm:spPr/>
    </dgm:pt>
    <dgm:pt modelId="{3CA19856-A381-457C-BCD7-5855100B1D47}" type="pres">
      <dgm:prSet presAssocID="{4EE32308-0386-4250-A6C7-49233245FFC6}" presName="node" presStyleLbl="node1" presStyleIdx="7" presStyleCnt="10">
        <dgm:presLayoutVars>
          <dgm:bulletEnabled val="1"/>
        </dgm:presLayoutVars>
      </dgm:prSet>
      <dgm:spPr/>
    </dgm:pt>
    <dgm:pt modelId="{5F161588-EDB4-4B98-BF67-F235CC65E144}" type="pres">
      <dgm:prSet presAssocID="{CAE58C53-0E31-4D4A-BD4B-75ACA0AE4999}" presName="sibTrans" presStyleCnt="0"/>
      <dgm:spPr/>
    </dgm:pt>
    <dgm:pt modelId="{3B893AFD-35B2-4966-A666-86721B1AEEC2}" type="pres">
      <dgm:prSet presAssocID="{2E0365BC-A3E8-4219-BBEA-037E838915A7}" presName="node" presStyleLbl="node1" presStyleIdx="8" presStyleCnt="10">
        <dgm:presLayoutVars>
          <dgm:bulletEnabled val="1"/>
        </dgm:presLayoutVars>
      </dgm:prSet>
      <dgm:spPr/>
    </dgm:pt>
    <dgm:pt modelId="{51120A86-7DE6-4DF6-8013-24813CF81D13}" type="pres">
      <dgm:prSet presAssocID="{8C9D6BA5-9D64-4950-84DA-4CE508119AFE}" presName="sibTrans" presStyleCnt="0"/>
      <dgm:spPr/>
    </dgm:pt>
    <dgm:pt modelId="{F7EED20B-5313-4C47-A8C8-AD2E54D85045}" type="pres">
      <dgm:prSet presAssocID="{99AC817A-3F8C-45D7-A43B-45B23D419C7D}" presName="node" presStyleLbl="node1" presStyleIdx="9" presStyleCnt="10">
        <dgm:presLayoutVars>
          <dgm:bulletEnabled val="1"/>
        </dgm:presLayoutVars>
      </dgm:prSet>
      <dgm:spPr/>
    </dgm:pt>
  </dgm:ptLst>
  <dgm:cxnLst>
    <dgm:cxn modelId="{AC9EA91E-4835-4F68-9015-399CC8BC6C57}" srcId="{0692A27C-656E-4AF6-9383-1C66E210579C}" destId="{4EE32308-0386-4250-A6C7-49233245FFC6}" srcOrd="7" destOrd="0" parTransId="{233BB544-D8CC-4666-8530-A1EEA4AD3A93}" sibTransId="{CAE58C53-0E31-4D4A-BD4B-75ACA0AE4999}"/>
    <dgm:cxn modelId="{533F7420-ED89-4E31-BC0C-21746D073303}" type="presOf" srcId="{65A4D139-3847-4B31-9CAD-658A07535BFC}" destId="{B74C8065-99DE-4D9B-980E-6D463C2EE09B}" srcOrd="0" destOrd="0" presId="urn:microsoft.com/office/officeart/2005/8/layout/default"/>
    <dgm:cxn modelId="{998F7F29-3F71-42AF-A874-0686E149F201}" srcId="{0692A27C-656E-4AF6-9383-1C66E210579C}" destId="{2E0365BC-A3E8-4219-BBEA-037E838915A7}" srcOrd="8" destOrd="0" parTransId="{58303238-23FE-445E-8A1F-D2D2EECD1A4A}" sibTransId="{8C9D6BA5-9D64-4950-84DA-4CE508119AFE}"/>
    <dgm:cxn modelId="{2C2A4E3B-AC96-4E98-9446-F49A6D3E5E32}" srcId="{0692A27C-656E-4AF6-9383-1C66E210579C}" destId="{99AC817A-3F8C-45D7-A43B-45B23D419C7D}" srcOrd="9" destOrd="0" parTransId="{450A42B7-9B09-4E3F-BC26-248A9A6E0B81}" sibTransId="{59212B0C-EA21-4E20-8B0C-9EE6180E5688}"/>
    <dgm:cxn modelId="{767EA560-6A9C-4200-8E20-F6EA8C164FC5}" srcId="{0692A27C-656E-4AF6-9383-1C66E210579C}" destId="{B2933B90-37DF-4E5A-B63F-BB5287296FD0}" srcOrd="1" destOrd="0" parTransId="{C42C14B4-6702-4436-921E-A3AB4231D138}" sibTransId="{A3869B1E-74FF-454B-BC90-2E5DEC57E956}"/>
    <dgm:cxn modelId="{B9728A61-DB82-4390-9A44-29654C2045DB}" type="presOf" srcId="{2D32801C-8450-4D87-859C-520BE5862C04}" destId="{52E3A63D-8261-48B0-9D55-30D2F4136CA5}" srcOrd="0" destOrd="0" presId="urn:microsoft.com/office/officeart/2005/8/layout/default"/>
    <dgm:cxn modelId="{6E203C42-B4FA-4D52-9CF3-A66AF07B6256}" type="presOf" srcId="{B2933B90-37DF-4E5A-B63F-BB5287296FD0}" destId="{8825CDB9-3D89-4194-A9BE-80EE60E3A69C}" srcOrd="0" destOrd="0" presId="urn:microsoft.com/office/officeart/2005/8/layout/default"/>
    <dgm:cxn modelId="{04046766-384E-4C22-92CA-82FF0D295A48}" type="presOf" srcId="{BEB3CF77-547B-4469-8699-ED38F67A5798}" destId="{1B961AFA-8A1C-494C-A0BC-34980A7134E0}" srcOrd="0" destOrd="0" presId="urn:microsoft.com/office/officeart/2005/8/layout/default"/>
    <dgm:cxn modelId="{424E9967-92D4-43B6-9411-52794899D794}" type="presOf" srcId="{7D549213-2502-4709-BA6C-00BD8E4ADBED}" destId="{B38A306A-8A27-49D8-A765-7975783C9B05}" srcOrd="0" destOrd="0" presId="urn:microsoft.com/office/officeart/2005/8/layout/default"/>
    <dgm:cxn modelId="{DEDAFE6B-6F75-4229-A5B7-016A136C34F9}" type="presOf" srcId="{2E0365BC-A3E8-4219-BBEA-037E838915A7}" destId="{3B893AFD-35B2-4966-A666-86721B1AEEC2}" srcOrd="0" destOrd="0" presId="urn:microsoft.com/office/officeart/2005/8/layout/default"/>
    <dgm:cxn modelId="{7EED198F-5303-464F-A3A8-C820344E5406}" type="presOf" srcId="{6393AD29-D82C-486C-BC9F-DCD091A3242A}" destId="{CBFA8C23-BAB6-455F-AD6C-5D1E5BAA54E7}" srcOrd="0" destOrd="0" presId="urn:microsoft.com/office/officeart/2005/8/layout/default"/>
    <dgm:cxn modelId="{49C99E92-8EF8-4155-B837-EC4305FFA016}" type="presOf" srcId="{4EE32308-0386-4250-A6C7-49233245FFC6}" destId="{3CA19856-A381-457C-BCD7-5855100B1D47}" srcOrd="0" destOrd="0" presId="urn:microsoft.com/office/officeart/2005/8/layout/default"/>
    <dgm:cxn modelId="{45EF1BA4-56A1-47B9-B63B-5AA6287E0232}" type="presOf" srcId="{2E08C50A-4555-4E97-9DEC-8FD82391C051}" destId="{BC2D8194-D9A9-419E-A485-17C3B4A79F87}" srcOrd="0" destOrd="0" presId="urn:microsoft.com/office/officeart/2005/8/layout/default"/>
    <dgm:cxn modelId="{5EBA57B8-7EC3-48F0-91BF-E26654A74B09}" type="presOf" srcId="{0692A27C-656E-4AF6-9383-1C66E210579C}" destId="{BF87C8CA-C068-41E4-B4D4-881CE8C39D7A}" srcOrd="0" destOrd="0" presId="urn:microsoft.com/office/officeart/2005/8/layout/default"/>
    <dgm:cxn modelId="{458B7AC4-C32E-4D61-BAF3-DE1A597994B4}" srcId="{0692A27C-656E-4AF6-9383-1C66E210579C}" destId="{2D32801C-8450-4D87-859C-520BE5862C04}" srcOrd="2" destOrd="0" parTransId="{0892B6C5-D265-4DD4-8E19-D52E484F3C19}" sibTransId="{18C590A5-CD92-470E-9C0F-E36FA53AA2E9}"/>
    <dgm:cxn modelId="{8A43A5C8-55A5-4188-8A19-7846D39EDCFD}" srcId="{0692A27C-656E-4AF6-9383-1C66E210579C}" destId="{2E08C50A-4555-4E97-9DEC-8FD82391C051}" srcOrd="0" destOrd="0" parTransId="{2289663B-DE4E-4207-B0A9-DF15B4ED73E4}" sibTransId="{29BBAEDF-926F-40BF-A692-B134AE60EA31}"/>
    <dgm:cxn modelId="{0D3160CF-C5CA-4220-A6A0-609E0F3F2269}" srcId="{0692A27C-656E-4AF6-9383-1C66E210579C}" destId="{6393AD29-D82C-486C-BC9F-DCD091A3242A}" srcOrd="3" destOrd="0" parTransId="{75A49DE3-5D34-4AAC-9407-6F402D0F3CF1}" sibTransId="{C63BFA10-5AB2-4C6E-B374-E9C6A6B3757D}"/>
    <dgm:cxn modelId="{BA0F0CD3-F9EB-4741-945E-A1360112B6C0}" srcId="{0692A27C-656E-4AF6-9383-1C66E210579C}" destId="{7D549213-2502-4709-BA6C-00BD8E4ADBED}" srcOrd="4" destOrd="0" parTransId="{7A08CA2F-2A8F-44C9-B7DB-20820F8FFE94}" sibTransId="{E2526D89-463C-486F-8959-8958F278365E}"/>
    <dgm:cxn modelId="{1D10B2D5-9F72-481E-B785-82770497E23F}" srcId="{0692A27C-656E-4AF6-9383-1C66E210579C}" destId="{65A4D139-3847-4B31-9CAD-658A07535BFC}" srcOrd="5" destOrd="0" parTransId="{7E3B7DE8-D582-4FE5-BF46-15F5CC8176FF}" sibTransId="{4CB00C34-AA8B-4561-9D61-8AF3E7EB2328}"/>
    <dgm:cxn modelId="{2A3DEDD5-4F39-47E8-83F2-9C5D8AC9711E}" type="presOf" srcId="{99AC817A-3F8C-45D7-A43B-45B23D419C7D}" destId="{F7EED20B-5313-4C47-A8C8-AD2E54D85045}" srcOrd="0" destOrd="0" presId="urn:microsoft.com/office/officeart/2005/8/layout/default"/>
    <dgm:cxn modelId="{0F3693E4-8ECB-4AD8-A3E6-7960A7F24CD3}" srcId="{0692A27C-656E-4AF6-9383-1C66E210579C}" destId="{BEB3CF77-547B-4469-8699-ED38F67A5798}" srcOrd="6" destOrd="0" parTransId="{E7E3DC17-1B5F-4E2C-922D-26DD01213EB6}" sibTransId="{C5E5DE3B-8BDD-477D-9A86-DB82E396E55D}"/>
    <dgm:cxn modelId="{9F761263-5FDA-4409-B053-B423582A6C95}" type="presParOf" srcId="{BF87C8CA-C068-41E4-B4D4-881CE8C39D7A}" destId="{BC2D8194-D9A9-419E-A485-17C3B4A79F87}" srcOrd="0" destOrd="0" presId="urn:microsoft.com/office/officeart/2005/8/layout/default"/>
    <dgm:cxn modelId="{EFB4462B-6692-434A-A54F-7054370026D4}" type="presParOf" srcId="{BF87C8CA-C068-41E4-B4D4-881CE8C39D7A}" destId="{3A545770-8E36-4CE5-A241-F092CC65E3E9}" srcOrd="1" destOrd="0" presId="urn:microsoft.com/office/officeart/2005/8/layout/default"/>
    <dgm:cxn modelId="{CE22E4A4-D83D-4FF3-93F9-9DC61D56C570}" type="presParOf" srcId="{BF87C8CA-C068-41E4-B4D4-881CE8C39D7A}" destId="{8825CDB9-3D89-4194-A9BE-80EE60E3A69C}" srcOrd="2" destOrd="0" presId="urn:microsoft.com/office/officeart/2005/8/layout/default"/>
    <dgm:cxn modelId="{137475A5-2C4F-4242-8E69-DD1C2E17B2F9}" type="presParOf" srcId="{BF87C8CA-C068-41E4-B4D4-881CE8C39D7A}" destId="{A71D2DC9-D7DB-4A90-ACD2-7DE68CA9830A}" srcOrd="3" destOrd="0" presId="urn:microsoft.com/office/officeart/2005/8/layout/default"/>
    <dgm:cxn modelId="{55C6E782-91E1-4B6B-AFEA-B92BF1FBCAA3}" type="presParOf" srcId="{BF87C8CA-C068-41E4-B4D4-881CE8C39D7A}" destId="{52E3A63D-8261-48B0-9D55-30D2F4136CA5}" srcOrd="4" destOrd="0" presId="urn:microsoft.com/office/officeart/2005/8/layout/default"/>
    <dgm:cxn modelId="{645D3AD2-4871-4C1A-915D-427C8C90996D}" type="presParOf" srcId="{BF87C8CA-C068-41E4-B4D4-881CE8C39D7A}" destId="{63F68DDC-3324-41CF-BE93-4159FCC92890}" srcOrd="5" destOrd="0" presId="urn:microsoft.com/office/officeart/2005/8/layout/default"/>
    <dgm:cxn modelId="{7FEC5831-D957-4300-8ACB-C30EA67DE7C6}" type="presParOf" srcId="{BF87C8CA-C068-41E4-B4D4-881CE8C39D7A}" destId="{CBFA8C23-BAB6-455F-AD6C-5D1E5BAA54E7}" srcOrd="6" destOrd="0" presId="urn:microsoft.com/office/officeart/2005/8/layout/default"/>
    <dgm:cxn modelId="{480915CD-7349-46A5-A283-950CB5E2DC81}" type="presParOf" srcId="{BF87C8CA-C068-41E4-B4D4-881CE8C39D7A}" destId="{8997E7A8-F316-4812-80CC-F98432546288}" srcOrd="7" destOrd="0" presId="urn:microsoft.com/office/officeart/2005/8/layout/default"/>
    <dgm:cxn modelId="{62EC32D8-859A-4A51-B49A-FCA29394EBEE}" type="presParOf" srcId="{BF87C8CA-C068-41E4-B4D4-881CE8C39D7A}" destId="{B38A306A-8A27-49D8-A765-7975783C9B05}" srcOrd="8" destOrd="0" presId="urn:microsoft.com/office/officeart/2005/8/layout/default"/>
    <dgm:cxn modelId="{56CA4EF3-1B7D-4B18-A060-F21ED4B2D320}" type="presParOf" srcId="{BF87C8CA-C068-41E4-B4D4-881CE8C39D7A}" destId="{AE2D1158-4A16-4947-AD17-986C78C629A7}" srcOrd="9" destOrd="0" presId="urn:microsoft.com/office/officeart/2005/8/layout/default"/>
    <dgm:cxn modelId="{84FCECEF-68D8-45AE-B403-AB79B30B42B7}" type="presParOf" srcId="{BF87C8CA-C068-41E4-B4D4-881CE8C39D7A}" destId="{B74C8065-99DE-4D9B-980E-6D463C2EE09B}" srcOrd="10" destOrd="0" presId="urn:microsoft.com/office/officeart/2005/8/layout/default"/>
    <dgm:cxn modelId="{38B286B1-3893-4F0B-89E8-CABCE98E8723}" type="presParOf" srcId="{BF87C8CA-C068-41E4-B4D4-881CE8C39D7A}" destId="{FFD7E735-4369-499C-A325-1D774C68BBDA}" srcOrd="11" destOrd="0" presId="urn:microsoft.com/office/officeart/2005/8/layout/default"/>
    <dgm:cxn modelId="{35BD4E84-D8FD-4CCB-BA72-747F4EC7552F}" type="presParOf" srcId="{BF87C8CA-C068-41E4-B4D4-881CE8C39D7A}" destId="{1B961AFA-8A1C-494C-A0BC-34980A7134E0}" srcOrd="12" destOrd="0" presId="urn:microsoft.com/office/officeart/2005/8/layout/default"/>
    <dgm:cxn modelId="{29C1FC87-CF37-47BA-AE63-A03491E81338}" type="presParOf" srcId="{BF87C8CA-C068-41E4-B4D4-881CE8C39D7A}" destId="{8A795F4C-E5A0-404D-A444-0F5F9B3BDC97}" srcOrd="13" destOrd="0" presId="urn:microsoft.com/office/officeart/2005/8/layout/default"/>
    <dgm:cxn modelId="{EA718C15-9825-482C-A4A3-A9FB6C63669A}" type="presParOf" srcId="{BF87C8CA-C068-41E4-B4D4-881CE8C39D7A}" destId="{3CA19856-A381-457C-BCD7-5855100B1D47}" srcOrd="14" destOrd="0" presId="urn:microsoft.com/office/officeart/2005/8/layout/default"/>
    <dgm:cxn modelId="{9463E652-2D5A-4F30-8F5E-547FF82440C9}" type="presParOf" srcId="{BF87C8CA-C068-41E4-B4D4-881CE8C39D7A}" destId="{5F161588-EDB4-4B98-BF67-F235CC65E144}" srcOrd="15" destOrd="0" presId="urn:microsoft.com/office/officeart/2005/8/layout/default"/>
    <dgm:cxn modelId="{702DE6B1-07D4-4C8C-B92A-C74C9087F86C}" type="presParOf" srcId="{BF87C8CA-C068-41E4-B4D4-881CE8C39D7A}" destId="{3B893AFD-35B2-4966-A666-86721B1AEEC2}" srcOrd="16" destOrd="0" presId="urn:microsoft.com/office/officeart/2005/8/layout/default"/>
    <dgm:cxn modelId="{734C88D7-8E0C-4626-B833-A7293413330D}" type="presParOf" srcId="{BF87C8CA-C068-41E4-B4D4-881CE8C39D7A}" destId="{51120A86-7DE6-4DF6-8013-24813CF81D13}" srcOrd="17" destOrd="0" presId="urn:microsoft.com/office/officeart/2005/8/layout/default"/>
    <dgm:cxn modelId="{AC8D87F5-F48F-47EE-BDE8-23ED26D99457}" type="presParOf" srcId="{BF87C8CA-C068-41E4-B4D4-881CE8C39D7A}" destId="{F7EED20B-5313-4C47-A8C8-AD2E54D85045}"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4D33D-2B9A-4BA0-8326-F78D57821552}" type="doc">
      <dgm:prSet loTypeId="urn:microsoft.com/office/officeart/2005/8/layout/hList6" loCatId="list" qsTypeId="urn:microsoft.com/office/officeart/2005/8/quickstyle/simple5" qsCatId="simple" csTypeId="urn:microsoft.com/office/officeart/2005/8/colors/accent2_1" csCatId="accent2" phldr="1"/>
      <dgm:spPr/>
      <dgm:t>
        <a:bodyPr/>
        <a:lstStyle/>
        <a:p>
          <a:endParaRPr lang="en-IN"/>
        </a:p>
      </dgm:t>
    </dgm:pt>
    <dgm:pt modelId="{3772B9E6-267D-4640-8984-2B998198E3B1}">
      <dgm:prSet/>
      <dgm:spPr/>
      <dgm:t>
        <a:bodyPr/>
        <a:lstStyle/>
        <a:p>
          <a:r>
            <a:rPr lang="en-IN" b="1"/>
            <a:t>Initiation</a:t>
          </a:r>
          <a:endParaRPr lang="en-IN"/>
        </a:p>
      </dgm:t>
    </dgm:pt>
    <dgm:pt modelId="{79985BC9-4BC2-4D31-8CFB-D88E37274551}" type="parTrans" cxnId="{9A3829F3-D740-4381-8BCA-5E86D615CB7C}">
      <dgm:prSet/>
      <dgm:spPr/>
      <dgm:t>
        <a:bodyPr/>
        <a:lstStyle/>
        <a:p>
          <a:endParaRPr lang="en-IN"/>
        </a:p>
      </dgm:t>
    </dgm:pt>
    <dgm:pt modelId="{E30F56F7-A066-4361-885C-4F61FA072A43}" type="sibTrans" cxnId="{9A3829F3-D740-4381-8BCA-5E86D615CB7C}">
      <dgm:prSet/>
      <dgm:spPr/>
      <dgm:t>
        <a:bodyPr/>
        <a:lstStyle/>
        <a:p>
          <a:endParaRPr lang="en-IN"/>
        </a:p>
      </dgm:t>
    </dgm:pt>
    <dgm:pt modelId="{F12C618F-4791-43BB-90C6-3174EC01671C}">
      <dgm:prSet/>
      <dgm:spPr/>
      <dgm:t>
        <a:bodyPr/>
        <a:lstStyle/>
        <a:p>
          <a:r>
            <a:rPr lang="en-IN"/>
            <a:t>Identify Project leader</a:t>
          </a:r>
        </a:p>
      </dgm:t>
    </dgm:pt>
    <dgm:pt modelId="{4F12A8D7-C283-448D-95C6-7D588D4DD72D}" type="parTrans" cxnId="{97C7C6E7-BBE9-4CFA-874A-7E98258C1DB3}">
      <dgm:prSet/>
      <dgm:spPr/>
      <dgm:t>
        <a:bodyPr/>
        <a:lstStyle/>
        <a:p>
          <a:endParaRPr lang="en-IN"/>
        </a:p>
      </dgm:t>
    </dgm:pt>
    <dgm:pt modelId="{656285AE-495E-4C11-9CF3-C46BE8568C84}" type="sibTrans" cxnId="{97C7C6E7-BBE9-4CFA-874A-7E98258C1DB3}">
      <dgm:prSet/>
      <dgm:spPr/>
      <dgm:t>
        <a:bodyPr/>
        <a:lstStyle/>
        <a:p>
          <a:endParaRPr lang="en-IN"/>
        </a:p>
      </dgm:t>
    </dgm:pt>
    <dgm:pt modelId="{F78C09B3-21DD-4D93-90BB-75D2CAE22096}">
      <dgm:prSet/>
      <dgm:spPr/>
      <dgm:t>
        <a:bodyPr/>
        <a:lstStyle/>
        <a:p>
          <a:r>
            <a:rPr lang="en-IN"/>
            <a:t>Identify Team matrix</a:t>
          </a:r>
        </a:p>
      </dgm:t>
    </dgm:pt>
    <dgm:pt modelId="{D96C01BC-ADA9-4334-8CEE-94609FF55ACA}" type="parTrans" cxnId="{EE361E78-8AB4-47E1-B061-78C604662741}">
      <dgm:prSet/>
      <dgm:spPr/>
      <dgm:t>
        <a:bodyPr/>
        <a:lstStyle/>
        <a:p>
          <a:endParaRPr lang="en-IN"/>
        </a:p>
      </dgm:t>
    </dgm:pt>
    <dgm:pt modelId="{18B6FED7-96D0-46BE-BBAB-38576B289615}" type="sibTrans" cxnId="{EE361E78-8AB4-47E1-B061-78C604662741}">
      <dgm:prSet/>
      <dgm:spPr/>
      <dgm:t>
        <a:bodyPr/>
        <a:lstStyle/>
        <a:p>
          <a:endParaRPr lang="en-IN"/>
        </a:p>
      </dgm:t>
    </dgm:pt>
    <dgm:pt modelId="{C9C99842-4444-4CE0-A91A-94019DBEC106}">
      <dgm:prSet/>
      <dgm:spPr/>
      <dgm:t>
        <a:bodyPr/>
        <a:lstStyle/>
        <a:p>
          <a:r>
            <a:rPr lang="en-IN"/>
            <a:t>Develop project charter</a:t>
          </a:r>
        </a:p>
      </dgm:t>
    </dgm:pt>
    <dgm:pt modelId="{7D2DA73C-8916-4E50-99FF-C025128F4116}" type="parTrans" cxnId="{D0E4B6A2-CAA1-49E9-BAF2-4407BA37B59E}">
      <dgm:prSet/>
      <dgm:spPr/>
      <dgm:t>
        <a:bodyPr/>
        <a:lstStyle/>
        <a:p>
          <a:endParaRPr lang="en-IN"/>
        </a:p>
      </dgm:t>
    </dgm:pt>
    <dgm:pt modelId="{C3FBE094-C8A2-452F-B116-5E7B44018F96}" type="sibTrans" cxnId="{D0E4B6A2-CAA1-49E9-BAF2-4407BA37B59E}">
      <dgm:prSet/>
      <dgm:spPr/>
      <dgm:t>
        <a:bodyPr/>
        <a:lstStyle/>
        <a:p>
          <a:endParaRPr lang="en-IN"/>
        </a:p>
      </dgm:t>
    </dgm:pt>
    <dgm:pt modelId="{AE801F40-5086-40D6-9681-DA9CF64DA81D}">
      <dgm:prSet/>
      <dgm:spPr/>
      <dgm:t>
        <a:bodyPr/>
        <a:lstStyle/>
        <a:p>
          <a:r>
            <a:rPr lang="en-IN"/>
            <a:t>Create Project scope </a:t>
          </a:r>
        </a:p>
      </dgm:t>
    </dgm:pt>
    <dgm:pt modelId="{4A965ED4-7F19-4B03-AC54-83839F885B04}" type="parTrans" cxnId="{5443BF15-AEEA-4A70-9F89-FD2CA4A8EFEB}">
      <dgm:prSet/>
      <dgm:spPr/>
      <dgm:t>
        <a:bodyPr/>
        <a:lstStyle/>
        <a:p>
          <a:endParaRPr lang="en-IN"/>
        </a:p>
      </dgm:t>
    </dgm:pt>
    <dgm:pt modelId="{A4B42644-7360-4DC3-B2DE-148868830CDA}" type="sibTrans" cxnId="{5443BF15-AEEA-4A70-9F89-FD2CA4A8EFEB}">
      <dgm:prSet/>
      <dgm:spPr/>
      <dgm:t>
        <a:bodyPr/>
        <a:lstStyle/>
        <a:p>
          <a:endParaRPr lang="en-IN"/>
        </a:p>
      </dgm:t>
    </dgm:pt>
    <dgm:pt modelId="{65865E23-A816-4AF8-9E10-1B067E62A628}">
      <dgm:prSet/>
      <dgm:spPr/>
      <dgm:t>
        <a:bodyPr/>
        <a:lstStyle/>
        <a:p>
          <a:r>
            <a:rPr lang="en-IN"/>
            <a:t>Develop stakeholder register</a:t>
          </a:r>
        </a:p>
      </dgm:t>
    </dgm:pt>
    <dgm:pt modelId="{0440D5D7-80E5-429D-9525-5DC8E1619AF5}" type="parTrans" cxnId="{25FF927A-968A-4640-B90E-63890782FC1D}">
      <dgm:prSet/>
      <dgm:spPr/>
      <dgm:t>
        <a:bodyPr/>
        <a:lstStyle/>
        <a:p>
          <a:endParaRPr lang="en-IN"/>
        </a:p>
      </dgm:t>
    </dgm:pt>
    <dgm:pt modelId="{C8F2D0C9-BFC6-4E1E-B6C5-4867373A4B31}" type="sibTrans" cxnId="{25FF927A-968A-4640-B90E-63890782FC1D}">
      <dgm:prSet/>
      <dgm:spPr/>
      <dgm:t>
        <a:bodyPr/>
        <a:lstStyle/>
        <a:p>
          <a:endParaRPr lang="en-IN"/>
        </a:p>
      </dgm:t>
    </dgm:pt>
    <dgm:pt modelId="{5873DBEC-5F42-4F3D-8B06-0547C634828F}">
      <dgm:prSet/>
      <dgm:spPr/>
      <dgm:t>
        <a:bodyPr/>
        <a:lstStyle/>
        <a:p>
          <a:r>
            <a:rPr lang="en-IN" b="1"/>
            <a:t>Planning</a:t>
          </a:r>
          <a:endParaRPr lang="en-IN"/>
        </a:p>
      </dgm:t>
    </dgm:pt>
    <dgm:pt modelId="{6F67C5EC-68C6-490E-99BB-0A38F2CFB150}" type="parTrans" cxnId="{2D9CFAF5-D944-4FF7-8538-ED85DD5B1419}">
      <dgm:prSet/>
      <dgm:spPr/>
      <dgm:t>
        <a:bodyPr/>
        <a:lstStyle/>
        <a:p>
          <a:endParaRPr lang="en-IN"/>
        </a:p>
      </dgm:t>
    </dgm:pt>
    <dgm:pt modelId="{54670E0B-26B7-4C88-B9BF-55EE970BA591}" type="sibTrans" cxnId="{2D9CFAF5-D944-4FF7-8538-ED85DD5B1419}">
      <dgm:prSet/>
      <dgm:spPr/>
      <dgm:t>
        <a:bodyPr/>
        <a:lstStyle/>
        <a:p>
          <a:endParaRPr lang="en-IN"/>
        </a:p>
      </dgm:t>
    </dgm:pt>
    <dgm:pt modelId="{44A8D4C3-D6B0-4100-A35E-5EFEAD615117}">
      <dgm:prSet/>
      <dgm:spPr/>
      <dgm:t>
        <a:bodyPr/>
        <a:lstStyle/>
        <a:p>
          <a:r>
            <a:rPr lang="en-IN"/>
            <a:t>Define requirements</a:t>
          </a:r>
        </a:p>
      </dgm:t>
    </dgm:pt>
    <dgm:pt modelId="{1B0B68EB-DF27-46E6-88CE-9B59D1D17960}" type="parTrans" cxnId="{CA49A71C-1E07-4DF1-9A1D-A536674E9437}">
      <dgm:prSet/>
      <dgm:spPr/>
      <dgm:t>
        <a:bodyPr/>
        <a:lstStyle/>
        <a:p>
          <a:endParaRPr lang="en-IN"/>
        </a:p>
      </dgm:t>
    </dgm:pt>
    <dgm:pt modelId="{93B45256-F708-486E-9055-39D20EEB36BF}" type="sibTrans" cxnId="{CA49A71C-1E07-4DF1-9A1D-A536674E9437}">
      <dgm:prSet/>
      <dgm:spPr/>
      <dgm:t>
        <a:bodyPr/>
        <a:lstStyle/>
        <a:p>
          <a:endParaRPr lang="en-IN"/>
        </a:p>
      </dgm:t>
    </dgm:pt>
    <dgm:pt modelId="{A84E6892-F500-49BE-AF18-2CAB85BFE9DC}">
      <dgm:prSet/>
      <dgm:spPr/>
      <dgm:t>
        <a:bodyPr/>
        <a:lstStyle/>
        <a:p>
          <a:r>
            <a:rPr lang="en-IN" dirty="0"/>
            <a:t>Develop schedule </a:t>
          </a:r>
        </a:p>
      </dgm:t>
    </dgm:pt>
    <dgm:pt modelId="{5086C83E-4137-4EA8-A988-379AAA79820C}" type="parTrans" cxnId="{A14CF211-E7F5-4A1B-B00E-099EA4656703}">
      <dgm:prSet/>
      <dgm:spPr/>
      <dgm:t>
        <a:bodyPr/>
        <a:lstStyle/>
        <a:p>
          <a:endParaRPr lang="en-IN"/>
        </a:p>
      </dgm:t>
    </dgm:pt>
    <dgm:pt modelId="{0211B6F6-21C2-4B97-B822-507ACC1E2E5E}" type="sibTrans" cxnId="{A14CF211-E7F5-4A1B-B00E-099EA4656703}">
      <dgm:prSet/>
      <dgm:spPr/>
      <dgm:t>
        <a:bodyPr/>
        <a:lstStyle/>
        <a:p>
          <a:endParaRPr lang="en-IN"/>
        </a:p>
      </dgm:t>
    </dgm:pt>
    <dgm:pt modelId="{D7B2CAB9-E9F5-408E-945F-F050B52DD467}">
      <dgm:prSet/>
      <dgm:spPr/>
      <dgm:t>
        <a:bodyPr/>
        <a:lstStyle/>
        <a:p>
          <a:r>
            <a:rPr lang="en-IN"/>
            <a:t>Estimate budget</a:t>
          </a:r>
        </a:p>
      </dgm:t>
    </dgm:pt>
    <dgm:pt modelId="{B10DA094-AA0F-4032-9E66-FCCE276304A4}" type="parTrans" cxnId="{33EFE0C0-2905-46FE-891B-264801EF2CE2}">
      <dgm:prSet/>
      <dgm:spPr/>
      <dgm:t>
        <a:bodyPr/>
        <a:lstStyle/>
        <a:p>
          <a:endParaRPr lang="en-IN"/>
        </a:p>
      </dgm:t>
    </dgm:pt>
    <dgm:pt modelId="{04507426-18D8-4B85-B6F4-9CB7C110022A}" type="sibTrans" cxnId="{33EFE0C0-2905-46FE-891B-264801EF2CE2}">
      <dgm:prSet/>
      <dgm:spPr/>
      <dgm:t>
        <a:bodyPr/>
        <a:lstStyle/>
        <a:p>
          <a:endParaRPr lang="en-IN"/>
        </a:p>
      </dgm:t>
    </dgm:pt>
    <dgm:pt modelId="{EE439A31-62D5-4217-B000-9E9A3A255D4E}">
      <dgm:prSet/>
      <dgm:spPr/>
      <dgm:t>
        <a:bodyPr/>
        <a:lstStyle/>
        <a:p>
          <a:r>
            <a:rPr lang="en-IN"/>
            <a:t>Business case</a:t>
          </a:r>
        </a:p>
      </dgm:t>
    </dgm:pt>
    <dgm:pt modelId="{95008492-61B2-44A9-A013-642F4072A228}" type="parTrans" cxnId="{9FF90A2C-E7A7-41C0-A1CC-F51FFE1CA4E4}">
      <dgm:prSet/>
      <dgm:spPr/>
      <dgm:t>
        <a:bodyPr/>
        <a:lstStyle/>
        <a:p>
          <a:endParaRPr lang="en-IN"/>
        </a:p>
      </dgm:t>
    </dgm:pt>
    <dgm:pt modelId="{0BC49A35-6DFF-445C-AF35-F2430672A9A7}" type="sibTrans" cxnId="{9FF90A2C-E7A7-41C0-A1CC-F51FFE1CA4E4}">
      <dgm:prSet/>
      <dgm:spPr/>
      <dgm:t>
        <a:bodyPr/>
        <a:lstStyle/>
        <a:p>
          <a:endParaRPr lang="en-IN"/>
        </a:p>
      </dgm:t>
    </dgm:pt>
    <dgm:pt modelId="{0DE51E0B-B7B2-4843-AD1F-C83CA50A5FAB}">
      <dgm:prSet/>
      <dgm:spPr/>
      <dgm:t>
        <a:bodyPr/>
        <a:lstStyle/>
        <a:p>
          <a:r>
            <a:rPr lang="en-IN"/>
            <a:t>Create WBS</a:t>
          </a:r>
        </a:p>
      </dgm:t>
    </dgm:pt>
    <dgm:pt modelId="{A2194E42-24D6-4561-BAA3-75594D5268D7}" type="parTrans" cxnId="{EFDD5616-884F-4D5D-A4E2-EA8A62263F7E}">
      <dgm:prSet/>
      <dgm:spPr/>
      <dgm:t>
        <a:bodyPr/>
        <a:lstStyle/>
        <a:p>
          <a:endParaRPr lang="en-IN"/>
        </a:p>
      </dgm:t>
    </dgm:pt>
    <dgm:pt modelId="{BDEB772E-D0BF-4844-9C0F-CFE93B82B5BE}" type="sibTrans" cxnId="{EFDD5616-884F-4D5D-A4E2-EA8A62263F7E}">
      <dgm:prSet/>
      <dgm:spPr/>
      <dgm:t>
        <a:bodyPr/>
        <a:lstStyle/>
        <a:p>
          <a:endParaRPr lang="en-IN"/>
        </a:p>
      </dgm:t>
    </dgm:pt>
    <dgm:pt modelId="{7189D733-D791-4CEC-8C1D-30948EBB2DBA}">
      <dgm:prSet/>
      <dgm:spPr/>
      <dgm:t>
        <a:bodyPr/>
        <a:lstStyle/>
        <a:p>
          <a:r>
            <a:rPr lang="en-IN"/>
            <a:t>Identify tasks and process flow</a:t>
          </a:r>
        </a:p>
      </dgm:t>
    </dgm:pt>
    <dgm:pt modelId="{457DB718-ACB4-4120-A28A-1D176E9FF311}" type="parTrans" cxnId="{C1B179CF-DAEE-40BD-A010-1EB311E46341}">
      <dgm:prSet/>
      <dgm:spPr/>
      <dgm:t>
        <a:bodyPr/>
        <a:lstStyle/>
        <a:p>
          <a:endParaRPr lang="en-IN"/>
        </a:p>
      </dgm:t>
    </dgm:pt>
    <dgm:pt modelId="{B5B816C9-6603-4F99-85E4-0AD60C3D794E}" type="sibTrans" cxnId="{C1B179CF-DAEE-40BD-A010-1EB311E46341}">
      <dgm:prSet/>
      <dgm:spPr/>
      <dgm:t>
        <a:bodyPr/>
        <a:lstStyle/>
        <a:p>
          <a:endParaRPr lang="en-IN"/>
        </a:p>
      </dgm:t>
    </dgm:pt>
    <dgm:pt modelId="{8D280962-6043-4F2D-A8E3-BF2717C0E4E7}">
      <dgm:prSet/>
      <dgm:spPr/>
      <dgm:t>
        <a:bodyPr/>
        <a:lstStyle/>
        <a:p>
          <a:r>
            <a:rPr lang="en-IN"/>
            <a:t>Task duration</a:t>
          </a:r>
        </a:p>
      </dgm:t>
    </dgm:pt>
    <dgm:pt modelId="{72FD8C50-4588-4D3B-AFD3-6A124DD58058}" type="parTrans" cxnId="{A6B936B2-6731-4C81-9AE2-79E8B3F311AF}">
      <dgm:prSet/>
      <dgm:spPr/>
      <dgm:t>
        <a:bodyPr/>
        <a:lstStyle/>
        <a:p>
          <a:endParaRPr lang="en-IN"/>
        </a:p>
      </dgm:t>
    </dgm:pt>
    <dgm:pt modelId="{A675BE0B-A667-47BD-8CA7-6F2987BB4F52}" type="sibTrans" cxnId="{A6B936B2-6731-4C81-9AE2-79E8B3F311AF}">
      <dgm:prSet/>
      <dgm:spPr/>
      <dgm:t>
        <a:bodyPr/>
        <a:lstStyle/>
        <a:p>
          <a:endParaRPr lang="en-IN"/>
        </a:p>
      </dgm:t>
    </dgm:pt>
    <dgm:pt modelId="{63661D4E-26A0-409D-84AC-F2648F776E86}">
      <dgm:prSet/>
      <dgm:spPr/>
      <dgm:t>
        <a:bodyPr/>
        <a:lstStyle/>
        <a:p>
          <a:r>
            <a:rPr lang="en-IN"/>
            <a:t>Assign resource to task</a:t>
          </a:r>
        </a:p>
      </dgm:t>
    </dgm:pt>
    <dgm:pt modelId="{530EE76B-AB76-4362-BACA-51050C25F5D2}" type="parTrans" cxnId="{BC2A6EBA-7CC6-4F8D-B062-6AB95C5772BC}">
      <dgm:prSet/>
      <dgm:spPr/>
      <dgm:t>
        <a:bodyPr/>
        <a:lstStyle/>
        <a:p>
          <a:endParaRPr lang="en-IN"/>
        </a:p>
      </dgm:t>
    </dgm:pt>
    <dgm:pt modelId="{810BFF8C-A0CC-483E-A675-FEE9B14DC8F8}" type="sibTrans" cxnId="{BC2A6EBA-7CC6-4F8D-B062-6AB95C5772BC}">
      <dgm:prSet/>
      <dgm:spPr/>
      <dgm:t>
        <a:bodyPr/>
        <a:lstStyle/>
        <a:p>
          <a:endParaRPr lang="en-IN"/>
        </a:p>
      </dgm:t>
    </dgm:pt>
    <dgm:pt modelId="{C82792F6-B105-42B9-98F6-22207C50F3CD}">
      <dgm:prSet/>
      <dgm:spPr/>
      <dgm:t>
        <a:bodyPr/>
        <a:lstStyle/>
        <a:p>
          <a:r>
            <a:rPr lang="en-IN"/>
            <a:t>Risk identification</a:t>
          </a:r>
        </a:p>
      </dgm:t>
    </dgm:pt>
    <dgm:pt modelId="{B9B31D08-1871-40DE-A7EF-21DD1FDF5C4C}" type="parTrans" cxnId="{0038FEC4-E4CF-4E59-9356-987EA4D8A296}">
      <dgm:prSet/>
      <dgm:spPr/>
      <dgm:t>
        <a:bodyPr/>
        <a:lstStyle/>
        <a:p>
          <a:endParaRPr lang="en-IN"/>
        </a:p>
      </dgm:t>
    </dgm:pt>
    <dgm:pt modelId="{59C0ED60-AABF-4992-8621-92905ED9CDE6}" type="sibTrans" cxnId="{0038FEC4-E4CF-4E59-9356-987EA4D8A296}">
      <dgm:prSet/>
      <dgm:spPr/>
      <dgm:t>
        <a:bodyPr/>
        <a:lstStyle/>
        <a:p>
          <a:endParaRPr lang="en-IN"/>
        </a:p>
      </dgm:t>
    </dgm:pt>
    <dgm:pt modelId="{68691A6B-59EF-401F-B14D-FAB436181543}">
      <dgm:prSet/>
      <dgm:spPr/>
      <dgm:t>
        <a:bodyPr/>
        <a:lstStyle/>
        <a:p>
          <a:r>
            <a:rPr lang="en-IN"/>
            <a:t>Formal approval of the Project plan</a:t>
          </a:r>
        </a:p>
      </dgm:t>
    </dgm:pt>
    <dgm:pt modelId="{C7FC0BE3-C239-4F5C-8CBB-C516C48BF003}" type="parTrans" cxnId="{46857D3B-8E5A-4417-8D0F-CC5A3B6A31C0}">
      <dgm:prSet/>
      <dgm:spPr/>
      <dgm:t>
        <a:bodyPr/>
        <a:lstStyle/>
        <a:p>
          <a:endParaRPr lang="en-IN"/>
        </a:p>
      </dgm:t>
    </dgm:pt>
    <dgm:pt modelId="{D29BE70C-AB3B-4D92-B3E3-C3260A35F171}" type="sibTrans" cxnId="{46857D3B-8E5A-4417-8D0F-CC5A3B6A31C0}">
      <dgm:prSet/>
      <dgm:spPr/>
      <dgm:t>
        <a:bodyPr/>
        <a:lstStyle/>
        <a:p>
          <a:endParaRPr lang="en-IN"/>
        </a:p>
      </dgm:t>
    </dgm:pt>
    <dgm:pt modelId="{5AF84A1D-8CA0-4800-A1DE-46797E5D634F}">
      <dgm:prSet/>
      <dgm:spPr/>
      <dgm:t>
        <a:bodyPr/>
        <a:lstStyle/>
        <a:p>
          <a:r>
            <a:rPr lang="en-IN"/>
            <a:t>Conduct kick-off meeting</a:t>
          </a:r>
        </a:p>
      </dgm:t>
    </dgm:pt>
    <dgm:pt modelId="{87F19374-D355-4821-83D0-EE37A692E3B4}" type="parTrans" cxnId="{28BEF90C-69C6-45C4-9C2A-9B587B49C5CC}">
      <dgm:prSet/>
      <dgm:spPr/>
      <dgm:t>
        <a:bodyPr/>
        <a:lstStyle/>
        <a:p>
          <a:endParaRPr lang="en-IN"/>
        </a:p>
      </dgm:t>
    </dgm:pt>
    <dgm:pt modelId="{A6BEC2B5-015E-4C72-B476-2830A367A060}" type="sibTrans" cxnId="{28BEF90C-69C6-45C4-9C2A-9B587B49C5CC}">
      <dgm:prSet/>
      <dgm:spPr/>
      <dgm:t>
        <a:bodyPr/>
        <a:lstStyle/>
        <a:p>
          <a:endParaRPr lang="en-IN"/>
        </a:p>
      </dgm:t>
    </dgm:pt>
    <dgm:pt modelId="{31F97AB9-C627-46EB-82DC-95FBACDCE234}">
      <dgm:prSet/>
      <dgm:spPr/>
      <dgm:t>
        <a:bodyPr/>
        <a:lstStyle/>
        <a:p>
          <a:r>
            <a:rPr lang="en-IN" b="1"/>
            <a:t>Execute</a:t>
          </a:r>
          <a:endParaRPr lang="en-IN"/>
        </a:p>
      </dgm:t>
    </dgm:pt>
    <dgm:pt modelId="{8B7FDA39-397D-4F36-A0B6-4ACC982A0A39}" type="parTrans" cxnId="{CAA8ECD3-E3BF-4BC5-832A-66152310658A}">
      <dgm:prSet/>
      <dgm:spPr/>
      <dgm:t>
        <a:bodyPr/>
        <a:lstStyle/>
        <a:p>
          <a:endParaRPr lang="en-IN"/>
        </a:p>
      </dgm:t>
    </dgm:pt>
    <dgm:pt modelId="{613BAC90-F9A1-4175-8B16-A331C080F185}" type="sibTrans" cxnId="{CAA8ECD3-E3BF-4BC5-832A-66152310658A}">
      <dgm:prSet/>
      <dgm:spPr/>
      <dgm:t>
        <a:bodyPr/>
        <a:lstStyle/>
        <a:p>
          <a:endParaRPr lang="en-IN"/>
        </a:p>
      </dgm:t>
    </dgm:pt>
    <dgm:pt modelId="{EFF3988D-DC69-496B-A6F8-FE076D2E037B}">
      <dgm:prSet/>
      <dgm:spPr/>
      <dgm:t>
        <a:bodyPr/>
        <a:lstStyle/>
        <a:p>
          <a:r>
            <a:rPr lang="en-IN"/>
            <a:t>Create Content</a:t>
          </a:r>
        </a:p>
      </dgm:t>
    </dgm:pt>
    <dgm:pt modelId="{75D7A8DD-A9C3-4297-97D7-5F5F1BF7F61A}" type="parTrans" cxnId="{CC7ECC91-6CD1-44B6-915F-DE213F46B122}">
      <dgm:prSet/>
      <dgm:spPr/>
      <dgm:t>
        <a:bodyPr/>
        <a:lstStyle/>
        <a:p>
          <a:endParaRPr lang="en-IN"/>
        </a:p>
      </dgm:t>
    </dgm:pt>
    <dgm:pt modelId="{81253456-CC56-4560-A0CD-8C0886745B0B}" type="sibTrans" cxnId="{CC7ECC91-6CD1-44B6-915F-DE213F46B122}">
      <dgm:prSet/>
      <dgm:spPr/>
      <dgm:t>
        <a:bodyPr/>
        <a:lstStyle/>
        <a:p>
          <a:endParaRPr lang="en-IN"/>
        </a:p>
      </dgm:t>
    </dgm:pt>
    <dgm:pt modelId="{BF8B4146-DABF-450E-AB88-919293ABA538}">
      <dgm:prSet/>
      <dgm:spPr/>
      <dgm:t>
        <a:bodyPr/>
        <a:lstStyle/>
        <a:p>
          <a:r>
            <a:rPr lang="en-IN"/>
            <a:t>Create template</a:t>
          </a:r>
        </a:p>
      </dgm:t>
    </dgm:pt>
    <dgm:pt modelId="{DD726930-363A-41A2-97CD-BFD406D8139D}" type="parTrans" cxnId="{8112C463-726D-463D-8B11-140D558467B3}">
      <dgm:prSet/>
      <dgm:spPr/>
      <dgm:t>
        <a:bodyPr/>
        <a:lstStyle/>
        <a:p>
          <a:endParaRPr lang="en-IN"/>
        </a:p>
      </dgm:t>
    </dgm:pt>
    <dgm:pt modelId="{27224DC0-1483-4550-8FF0-54DC2C841866}" type="sibTrans" cxnId="{8112C463-726D-463D-8B11-140D558467B3}">
      <dgm:prSet/>
      <dgm:spPr/>
      <dgm:t>
        <a:bodyPr/>
        <a:lstStyle/>
        <a:p>
          <a:endParaRPr lang="en-IN"/>
        </a:p>
      </dgm:t>
    </dgm:pt>
    <dgm:pt modelId="{A6307815-4904-4947-8CDF-9F620C1144DE}">
      <dgm:prSet/>
      <dgm:spPr/>
      <dgm:t>
        <a:bodyPr/>
        <a:lstStyle/>
        <a:p>
          <a:r>
            <a:rPr lang="en-IN"/>
            <a:t>User Interface designing</a:t>
          </a:r>
        </a:p>
      </dgm:t>
    </dgm:pt>
    <dgm:pt modelId="{1B6D0274-5A8D-4AD2-A8C7-A1E784204D0B}" type="parTrans" cxnId="{E05B63B4-2893-4B91-AA32-2E06378DCCDE}">
      <dgm:prSet/>
      <dgm:spPr/>
      <dgm:t>
        <a:bodyPr/>
        <a:lstStyle/>
        <a:p>
          <a:endParaRPr lang="en-IN"/>
        </a:p>
      </dgm:t>
    </dgm:pt>
    <dgm:pt modelId="{1EDACB88-7D0E-4C75-B1C5-AC06440E5503}" type="sibTrans" cxnId="{E05B63B4-2893-4B91-AA32-2E06378DCCDE}">
      <dgm:prSet/>
      <dgm:spPr/>
      <dgm:t>
        <a:bodyPr/>
        <a:lstStyle/>
        <a:p>
          <a:endParaRPr lang="en-IN"/>
        </a:p>
      </dgm:t>
    </dgm:pt>
    <dgm:pt modelId="{13794A11-920F-4C6D-B576-133427418CFA}">
      <dgm:prSet/>
      <dgm:spPr/>
      <dgm:t>
        <a:bodyPr/>
        <a:lstStyle/>
        <a:p>
          <a:r>
            <a:rPr lang="en-IN"/>
            <a:t>Create travel app in metaverse</a:t>
          </a:r>
        </a:p>
      </dgm:t>
    </dgm:pt>
    <dgm:pt modelId="{2CDE9D4F-857B-42D3-8217-053F20065255}" type="parTrans" cxnId="{B387B80F-EBEF-40AA-9B1B-CCA554249F4F}">
      <dgm:prSet/>
      <dgm:spPr/>
      <dgm:t>
        <a:bodyPr/>
        <a:lstStyle/>
        <a:p>
          <a:endParaRPr lang="en-IN"/>
        </a:p>
      </dgm:t>
    </dgm:pt>
    <dgm:pt modelId="{461C3447-1C76-447E-82DF-BCACC9CC239B}" type="sibTrans" cxnId="{B387B80F-EBEF-40AA-9B1B-CCA554249F4F}">
      <dgm:prSet/>
      <dgm:spPr/>
      <dgm:t>
        <a:bodyPr/>
        <a:lstStyle/>
        <a:p>
          <a:endParaRPr lang="en-IN"/>
        </a:p>
      </dgm:t>
    </dgm:pt>
    <dgm:pt modelId="{DB64A0D0-67B7-4149-BD2E-22BC0665236D}">
      <dgm:prSet/>
      <dgm:spPr/>
      <dgm:t>
        <a:bodyPr/>
        <a:lstStyle/>
        <a:p>
          <a:r>
            <a:rPr lang="en-IN"/>
            <a:t>Product deliverables</a:t>
          </a:r>
        </a:p>
      </dgm:t>
    </dgm:pt>
    <dgm:pt modelId="{15D4F069-D77B-4342-B6F5-96575EFD6303}" type="parTrans" cxnId="{D1A3236D-2A2A-4330-9C93-5EFCE7CE3C5A}">
      <dgm:prSet/>
      <dgm:spPr/>
      <dgm:t>
        <a:bodyPr/>
        <a:lstStyle/>
        <a:p>
          <a:endParaRPr lang="en-IN"/>
        </a:p>
      </dgm:t>
    </dgm:pt>
    <dgm:pt modelId="{3EC18228-D222-4C33-B761-C68420605BC7}" type="sibTrans" cxnId="{D1A3236D-2A2A-4330-9C93-5EFCE7CE3C5A}">
      <dgm:prSet/>
      <dgm:spPr/>
      <dgm:t>
        <a:bodyPr/>
        <a:lstStyle/>
        <a:p>
          <a:endParaRPr lang="en-IN"/>
        </a:p>
      </dgm:t>
    </dgm:pt>
    <dgm:pt modelId="{86FC2E0B-C68E-4EEE-8277-02DE5B8BED5C}">
      <dgm:prSet/>
      <dgm:spPr/>
      <dgm:t>
        <a:bodyPr/>
        <a:lstStyle/>
        <a:p>
          <a:r>
            <a:rPr lang="en-IN"/>
            <a:t>Feedback</a:t>
          </a:r>
        </a:p>
      </dgm:t>
    </dgm:pt>
    <dgm:pt modelId="{E3C02AED-D752-4B6B-AD68-3F5CE6E30120}" type="parTrans" cxnId="{D1B1B509-60BB-41D1-B61F-F91CFF192807}">
      <dgm:prSet/>
      <dgm:spPr/>
      <dgm:t>
        <a:bodyPr/>
        <a:lstStyle/>
        <a:p>
          <a:endParaRPr lang="en-IN"/>
        </a:p>
      </dgm:t>
    </dgm:pt>
    <dgm:pt modelId="{9807A3FF-D3F8-4BA9-820C-2954733CC23F}" type="sibTrans" cxnId="{D1B1B509-60BB-41D1-B61F-F91CFF192807}">
      <dgm:prSet/>
      <dgm:spPr/>
      <dgm:t>
        <a:bodyPr/>
        <a:lstStyle/>
        <a:p>
          <a:endParaRPr lang="en-IN"/>
        </a:p>
      </dgm:t>
    </dgm:pt>
    <dgm:pt modelId="{63998950-3FA1-4C49-A461-00744D721C09}">
      <dgm:prSet/>
      <dgm:spPr/>
      <dgm:t>
        <a:bodyPr/>
        <a:lstStyle/>
        <a:p>
          <a:r>
            <a:rPr lang="en-IN" b="1"/>
            <a:t>Test application</a:t>
          </a:r>
          <a:endParaRPr lang="en-IN"/>
        </a:p>
      </dgm:t>
    </dgm:pt>
    <dgm:pt modelId="{4946678B-2BCC-48D3-9ED3-1A24B96353B5}" type="parTrans" cxnId="{D6CBC74A-E90F-4492-926C-C0B3C4094A91}">
      <dgm:prSet/>
      <dgm:spPr/>
      <dgm:t>
        <a:bodyPr/>
        <a:lstStyle/>
        <a:p>
          <a:endParaRPr lang="en-IN"/>
        </a:p>
      </dgm:t>
    </dgm:pt>
    <dgm:pt modelId="{43E786FE-B1FA-4A50-8C34-6D249521BAD1}" type="sibTrans" cxnId="{D6CBC74A-E90F-4492-926C-C0B3C4094A91}">
      <dgm:prSet/>
      <dgm:spPr/>
      <dgm:t>
        <a:bodyPr/>
        <a:lstStyle/>
        <a:p>
          <a:endParaRPr lang="en-IN"/>
        </a:p>
      </dgm:t>
    </dgm:pt>
    <dgm:pt modelId="{69B9D08D-A879-493D-94FA-3EBEAFB85BCF}">
      <dgm:prSet/>
      <dgm:spPr/>
      <dgm:t>
        <a:bodyPr/>
        <a:lstStyle/>
        <a:p>
          <a:r>
            <a:rPr lang="en-IN" b="1" dirty="0"/>
            <a:t>Monitor &amp; Control</a:t>
          </a:r>
          <a:endParaRPr lang="en-IN" dirty="0"/>
        </a:p>
      </dgm:t>
    </dgm:pt>
    <dgm:pt modelId="{25A7DDA6-1939-4D13-9BCD-E8546BC47186}" type="parTrans" cxnId="{D2737A87-D8BC-427B-B9D6-A58851C9D648}">
      <dgm:prSet/>
      <dgm:spPr/>
      <dgm:t>
        <a:bodyPr/>
        <a:lstStyle/>
        <a:p>
          <a:endParaRPr lang="en-IN"/>
        </a:p>
      </dgm:t>
    </dgm:pt>
    <dgm:pt modelId="{6BADDFA0-0D87-4288-8186-FB5A26C38C2E}" type="sibTrans" cxnId="{D2737A87-D8BC-427B-B9D6-A58851C9D648}">
      <dgm:prSet/>
      <dgm:spPr/>
      <dgm:t>
        <a:bodyPr/>
        <a:lstStyle/>
        <a:p>
          <a:endParaRPr lang="en-IN"/>
        </a:p>
      </dgm:t>
    </dgm:pt>
    <dgm:pt modelId="{8158AE14-82F9-46A6-8337-43ED23490528}">
      <dgm:prSet/>
      <dgm:spPr/>
      <dgm:t>
        <a:bodyPr/>
        <a:lstStyle/>
        <a:p>
          <a:r>
            <a:rPr lang="en-IN"/>
            <a:t>Analyze and Evaluation of travel app</a:t>
          </a:r>
        </a:p>
      </dgm:t>
    </dgm:pt>
    <dgm:pt modelId="{1F01CDE1-8BB2-44FB-A829-D12A7B995FF1}" type="parTrans" cxnId="{A7FC16AD-A4ED-4085-8386-F78FD1AE8A7F}">
      <dgm:prSet/>
      <dgm:spPr/>
      <dgm:t>
        <a:bodyPr/>
        <a:lstStyle/>
        <a:p>
          <a:endParaRPr lang="en-IN"/>
        </a:p>
      </dgm:t>
    </dgm:pt>
    <dgm:pt modelId="{3CCEA667-B8BE-4677-A013-9E0CA188A5E6}" type="sibTrans" cxnId="{A7FC16AD-A4ED-4085-8386-F78FD1AE8A7F}">
      <dgm:prSet/>
      <dgm:spPr/>
      <dgm:t>
        <a:bodyPr/>
        <a:lstStyle/>
        <a:p>
          <a:endParaRPr lang="en-IN"/>
        </a:p>
      </dgm:t>
    </dgm:pt>
    <dgm:pt modelId="{0B51634D-DDF7-4955-9651-2697D6B32705}">
      <dgm:prSet/>
      <dgm:spPr/>
      <dgm:t>
        <a:bodyPr/>
        <a:lstStyle/>
        <a:p>
          <a:r>
            <a:rPr lang="en-IN"/>
            <a:t>Modifications if any </a:t>
          </a:r>
        </a:p>
      </dgm:t>
    </dgm:pt>
    <dgm:pt modelId="{ADDD365F-66A5-44AB-91DD-3D60B6F5F426}" type="parTrans" cxnId="{518C7A92-7E1B-4994-B843-46A779D9394F}">
      <dgm:prSet/>
      <dgm:spPr/>
      <dgm:t>
        <a:bodyPr/>
        <a:lstStyle/>
        <a:p>
          <a:endParaRPr lang="en-IN"/>
        </a:p>
      </dgm:t>
    </dgm:pt>
    <dgm:pt modelId="{B07A3A38-FE68-43AA-BC17-12A2BAAB06D1}" type="sibTrans" cxnId="{518C7A92-7E1B-4994-B843-46A779D9394F}">
      <dgm:prSet/>
      <dgm:spPr/>
      <dgm:t>
        <a:bodyPr/>
        <a:lstStyle/>
        <a:p>
          <a:endParaRPr lang="en-IN"/>
        </a:p>
      </dgm:t>
    </dgm:pt>
    <dgm:pt modelId="{D3280F88-1E8B-416D-9EB9-8568FB2B3F4E}">
      <dgm:prSet/>
      <dgm:spPr/>
      <dgm:t>
        <a:bodyPr/>
        <a:lstStyle/>
        <a:p>
          <a:r>
            <a:rPr lang="en-IN"/>
            <a:t>Approve or reject the changes</a:t>
          </a:r>
        </a:p>
      </dgm:t>
    </dgm:pt>
    <dgm:pt modelId="{2BE75A93-91A0-4B82-A26B-91800A43B568}" type="parTrans" cxnId="{677CEBA7-F319-4BED-9B1A-621C9BA8F43D}">
      <dgm:prSet/>
      <dgm:spPr/>
      <dgm:t>
        <a:bodyPr/>
        <a:lstStyle/>
        <a:p>
          <a:endParaRPr lang="en-IN"/>
        </a:p>
      </dgm:t>
    </dgm:pt>
    <dgm:pt modelId="{939AF62A-6F51-487B-A44F-E548B9AC1152}" type="sibTrans" cxnId="{677CEBA7-F319-4BED-9B1A-621C9BA8F43D}">
      <dgm:prSet/>
      <dgm:spPr/>
      <dgm:t>
        <a:bodyPr/>
        <a:lstStyle/>
        <a:p>
          <a:endParaRPr lang="en-IN"/>
        </a:p>
      </dgm:t>
    </dgm:pt>
    <dgm:pt modelId="{FD9CFEC9-2388-4FC9-9242-F215CBC49205}">
      <dgm:prSet/>
      <dgm:spPr/>
      <dgm:t>
        <a:bodyPr/>
        <a:lstStyle/>
        <a:p>
          <a:r>
            <a:rPr lang="en-IN" b="1"/>
            <a:t>Closing</a:t>
          </a:r>
          <a:endParaRPr lang="en-IN"/>
        </a:p>
      </dgm:t>
    </dgm:pt>
    <dgm:pt modelId="{85589924-20E3-4439-AF86-5EE1145BE0DF}" type="parTrans" cxnId="{6A07653F-35D0-4BEC-9948-6453F8B71687}">
      <dgm:prSet/>
      <dgm:spPr/>
      <dgm:t>
        <a:bodyPr/>
        <a:lstStyle/>
        <a:p>
          <a:endParaRPr lang="en-IN"/>
        </a:p>
      </dgm:t>
    </dgm:pt>
    <dgm:pt modelId="{DA3D1F6C-FA5F-4555-9AE9-7F96706DC4D9}" type="sibTrans" cxnId="{6A07653F-35D0-4BEC-9948-6453F8B71687}">
      <dgm:prSet/>
      <dgm:spPr/>
      <dgm:t>
        <a:bodyPr/>
        <a:lstStyle/>
        <a:p>
          <a:endParaRPr lang="en-IN"/>
        </a:p>
      </dgm:t>
    </dgm:pt>
    <dgm:pt modelId="{765A29BC-0B10-4E17-B8AB-A2DB7D86A9D7}">
      <dgm:prSet/>
      <dgm:spPr/>
      <dgm:t>
        <a:bodyPr/>
        <a:lstStyle/>
        <a:p>
          <a:r>
            <a:rPr lang="en-IN"/>
            <a:t>Lessons learnt session</a:t>
          </a:r>
        </a:p>
      </dgm:t>
    </dgm:pt>
    <dgm:pt modelId="{CD2F8C06-F48E-4694-AA68-84505DA7115B}" type="parTrans" cxnId="{FFC00088-CE9E-4782-BC3A-EB95FA42BC0F}">
      <dgm:prSet/>
      <dgm:spPr/>
      <dgm:t>
        <a:bodyPr/>
        <a:lstStyle/>
        <a:p>
          <a:endParaRPr lang="en-IN"/>
        </a:p>
      </dgm:t>
    </dgm:pt>
    <dgm:pt modelId="{39BAFF39-FD80-43E3-AB69-19A3C2B72465}" type="sibTrans" cxnId="{FFC00088-CE9E-4782-BC3A-EB95FA42BC0F}">
      <dgm:prSet/>
      <dgm:spPr/>
      <dgm:t>
        <a:bodyPr/>
        <a:lstStyle/>
        <a:p>
          <a:endParaRPr lang="en-IN"/>
        </a:p>
      </dgm:t>
    </dgm:pt>
    <dgm:pt modelId="{9384A741-1C4F-4793-B09C-E5A2DA9C28F1}">
      <dgm:prSet/>
      <dgm:spPr/>
      <dgm:t>
        <a:bodyPr/>
        <a:lstStyle/>
        <a:p>
          <a:r>
            <a:rPr lang="en-IN"/>
            <a:t>Project close</a:t>
          </a:r>
        </a:p>
      </dgm:t>
    </dgm:pt>
    <dgm:pt modelId="{CF74905E-190E-42B4-B568-C7CFA11467D6}" type="parTrans" cxnId="{F878EF5A-D606-4C06-8C49-0438711A122D}">
      <dgm:prSet/>
      <dgm:spPr/>
      <dgm:t>
        <a:bodyPr/>
        <a:lstStyle/>
        <a:p>
          <a:endParaRPr lang="en-IN"/>
        </a:p>
      </dgm:t>
    </dgm:pt>
    <dgm:pt modelId="{6284514F-79D5-48B2-ABAC-E416B1BA9B3E}" type="sibTrans" cxnId="{F878EF5A-D606-4C06-8C49-0438711A122D}">
      <dgm:prSet/>
      <dgm:spPr/>
      <dgm:t>
        <a:bodyPr/>
        <a:lstStyle/>
        <a:p>
          <a:endParaRPr lang="en-IN"/>
        </a:p>
      </dgm:t>
    </dgm:pt>
    <dgm:pt modelId="{AFCEA833-F38E-4731-A883-4B7CB492045C}">
      <dgm:prSet/>
      <dgm:spPr/>
      <dgm:t>
        <a:bodyPr/>
        <a:lstStyle/>
        <a:p>
          <a:r>
            <a:rPr lang="en-IN" b="0" dirty="0"/>
            <a:t>Build phase testing</a:t>
          </a:r>
        </a:p>
      </dgm:t>
    </dgm:pt>
    <dgm:pt modelId="{23014BA0-8AF4-42C8-80BA-0FDBC834091A}" type="parTrans" cxnId="{FD658050-4F04-41AF-A318-377116997AC5}">
      <dgm:prSet/>
      <dgm:spPr/>
      <dgm:t>
        <a:bodyPr/>
        <a:lstStyle/>
        <a:p>
          <a:endParaRPr lang="en-IN"/>
        </a:p>
      </dgm:t>
    </dgm:pt>
    <dgm:pt modelId="{AE65ABA9-A64B-4046-99FB-6304E5EC1F4A}" type="sibTrans" cxnId="{FD658050-4F04-41AF-A318-377116997AC5}">
      <dgm:prSet/>
      <dgm:spPr/>
      <dgm:t>
        <a:bodyPr/>
        <a:lstStyle/>
        <a:p>
          <a:endParaRPr lang="en-IN"/>
        </a:p>
      </dgm:t>
    </dgm:pt>
    <dgm:pt modelId="{70A70B4A-4254-47C4-9E03-256BF67ED62E}">
      <dgm:prSet/>
      <dgm:spPr/>
      <dgm:t>
        <a:bodyPr/>
        <a:lstStyle/>
        <a:p>
          <a:endParaRPr lang="en-IN" b="0" dirty="0"/>
        </a:p>
      </dgm:t>
    </dgm:pt>
    <dgm:pt modelId="{31AF2F10-AF48-43A5-9182-2DB54BCCCD0A}" type="parTrans" cxnId="{D2A2273A-B668-4141-81A6-D947DD2E7672}">
      <dgm:prSet/>
      <dgm:spPr/>
      <dgm:t>
        <a:bodyPr/>
        <a:lstStyle/>
        <a:p>
          <a:endParaRPr lang="en-IN"/>
        </a:p>
      </dgm:t>
    </dgm:pt>
    <dgm:pt modelId="{BCF731E7-D99A-446F-BFB7-82232516C260}" type="sibTrans" cxnId="{D2A2273A-B668-4141-81A6-D947DD2E7672}">
      <dgm:prSet/>
      <dgm:spPr/>
      <dgm:t>
        <a:bodyPr/>
        <a:lstStyle/>
        <a:p>
          <a:endParaRPr lang="en-IN"/>
        </a:p>
      </dgm:t>
    </dgm:pt>
    <dgm:pt modelId="{7001B708-4C9E-488A-BA7C-CDB936A1AC88}">
      <dgm:prSet/>
      <dgm:spPr/>
      <dgm:t>
        <a:bodyPr/>
        <a:lstStyle/>
        <a:p>
          <a:r>
            <a:rPr lang="en-IN" b="0" dirty="0"/>
            <a:t>Testing and reviewing</a:t>
          </a:r>
        </a:p>
      </dgm:t>
    </dgm:pt>
    <dgm:pt modelId="{D8119581-A333-45C0-964C-FFC27961F70D}" type="parTrans" cxnId="{A594A08D-B97F-4C41-880C-B2655F615744}">
      <dgm:prSet/>
      <dgm:spPr/>
      <dgm:t>
        <a:bodyPr/>
        <a:lstStyle/>
        <a:p>
          <a:endParaRPr lang="en-IN"/>
        </a:p>
      </dgm:t>
    </dgm:pt>
    <dgm:pt modelId="{982FE4B2-BEF6-4B58-B3D6-529359EF4FB1}" type="sibTrans" cxnId="{A594A08D-B97F-4C41-880C-B2655F615744}">
      <dgm:prSet/>
      <dgm:spPr/>
      <dgm:t>
        <a:bodyPr/>
        <a:lstStyle/>
        <a:p>
          <a:endParaRPr lang="en-IN"/>
        </a:p>
      </dgm:t>
    </dgm:pt>
    <dgm:pt modelId="{D90861F7-3E59-412B-A42C-5B9FF654B687}">
      <dgm:prSet/>
      <dgm:spPr/>
      <dgm:t>
        <a:bodyPr/>
        <a:lstStyle/>
        <a:p>
          <a:r>
            <a:rPr lang="en-IN" b="0" dirty="0"/>
            <a:t>Record the result </a:t>
          </a:r>
        </a:p>
      </dgm:t>
    </dgm:pt>
    <dgm:pt modelId="{DBE8A86D-A586-4695-8160-812B2BEA4FAA}" type="parTrans" cxnId="{356F41F1-52CA-418B-A3CA-BFF68D062D49}">
      <dgm:prSet/>
      <dgm:spPr/>
      <dgm:t>
        <a:bodyPr/>
        <a:lstStyle/>
        <a:p>
          <a:endParaRPr lang="en-IN"/>
        </a:p>
      </dgm:t>
    </dgm:pt>
    <dgm:pt modelId="{3376C719-CE1C-4007-BE67-65B3357CB114}" type="sibTrans" cxnId="{356F41F1-52CA-418B-A3CA-BFF68D062D49}">
      <dgm:prSet/>
      <dgm:spPr/>
      <dgm:t>
        <a:bodyPr/>
        <a:lstStyle/>
        <a:p>
          <a:endParaRPr lang="en-IN"/>
        </a:p>
      </dgm:t>
    </dgm:pt>
    <dgm:pt modelId="{AB955993-C9E2-44F9-91FB-1E7B8B5A9959}" type="pres">
      <dgm:prSet presAssocID="{EED4D33D-2B9A-4BA0-8326-F78D57821552}" presName="Name0" presStyleCnt="0">
        <dgm:presLayoutVars>
          <dgm:dir/>
          <dgm:resizeHandles val="exact"/>
        </dgm:presLayoutVars>
      </dgm:prSet>
      <dgm:spPr/>
    </dgm:pt>
    <dgm:pt modelId="{22B68F96-3445-4B9B-BFF0-B664BC998CAA}" type="pres">
      <dgm:prSet presAssocID="{3772B9E6-267D-4640-8984-2B998198E3B1}" presName="node" presStyleLbl="node1" presStyleIdx="0" presStyleCnt="6">
        <dgm:presLayoutVars>
          <dgm:bulletEnabled val="1"/>
        </dgm:presLayoutVars>
      </dgm:prSet>
      <dgm:spPr/>
    </dgm:pt>
    <dgm:pt modelId="{9C37988A-0D5D-4F16-AD8B-75E975E3163C}" type="pres">
      <dgm:prSet presAssocID="{E30F56F7-A066-4361-885C-4F61FA072A43}" presName="sibTrans" presStyleCnt="0"/>
      <dgm:spPr/>
    </dgm:pt>
    <dgm:pt modelId="{498B9A1A-443F-41E1-91DC-AFFDDB5B53C8}" type="pres">
      <dgm:prSet presAssocID="{5873DBEC-5F42-4F3D-8B06-0547C634828F}" presName="node" presStyleLbl="node1" presStyleIdx="1" presStyleCnt="6">
        <dgm:presLayoutVars>
          <dgm:bulletEnabled val="1"/>
        </dgm:presLayoutVars>
      </dgm:prSet>
      <dgm:spPr/>
    </dgm:pt>
    <dgm:pt modelId="{DB3702FD-8111-4F07-9275-C9B44A4EC873}" type="pres">
      <dgm:prSet presAssocID="{54670E0B-26B7-4C88-B9BF-55EE970BA591}" presName="sibTrans" presStyleCnt="0"/>
      <dgm:spPr/>
    </dgm:pt>
    <dgm:pt modelId="{C18BD112-0B58-42D5-B565-694C9AE6F9A0}" type="pres">
      <dgm:prSet presAssocID="{31F97AB9-C627-46EB-82DC-95FBACDCE234}" presName="node" presStyleLbl="node1" presStyleIdx="2" presStyleCnt="6">
        <dgm:presLayoutVars>
          <dgm:bulletEnabled val="1"/>
        </dgm:presLayoutVars>
      </dgm:prSet>
      <dgm:spPr/>
    </dgm:pt>
    <dgm:pt modelId="{A50FE0C3-9270-4396-B1AD-707E52E62E87}" type="pres">
      <dgm:prSet presAssocID="{613BAC90-F9A1-4175-8B16-A331C080F185}" presName="sibTrans" presStyleCnt="0"/>
      <dgm:spPr/>
    </dgm:pt>
    <dgm:pt modelId="{3B53C598-6316-430E-82EE-FB80F8E9D4EF}" type="pres">
      <dgm:prSet presAssocID="{63998950-3FA1-4C49-A461-00744D721C09}" presName="node" presStyleLbl="node1" presStyleIdx="3" presStyleCnt="6">
        <dgm:presLayoutVars>
          <dgm:bulletEnabled val="1"/>
        </dgm:presLayoutVars>
      </dgm:prSet>
      <dgm:spPr/>
    </dgm:pt>
    <dgm:pt modelId="{70417CBA-69CD-4EE1-8279-B09A1BAF00D2}" type="pres">
      <dgm:prSet presAssocID="{43E786FE-B1FA-4A50-8C34-6D249521BAD1}" presName="sibTrans" presStyleCnt="0"/>
      <dgm:spPr/>
    </dgm:pt>
    <dgm:pt modelId="{93B6342F-5020-49B3-ADF5-8FCED8BCDCB2}" type="pres">
      <dgm:prSet presAssocID="{69B9D08D-A879-493D-94FA-3EBEAFB85BCF}" presName="node" presStyleLbl="node1" presStyleIdx="4" presStyleCnt="6">
        <dgm:presLayoutVars>
          <dgm:bulletEnabled val="1"/>
        </dgm:presLayoutVars>
      </dgm:prSet>
      <dgm:spPr/>
    </dgm:pt>
    <dgm:pt modelId="{DC52791D-3C8A-4A18-A3A9-62233FCF9669}" type="pres">
      <dgm:prSet presAssocID="{6BADDFA0-0D87-4288-8186-FB5A26C38C2E}" presName="sibTrans" presStyleCnt="0"/>
      <dgm:spPr/>
    </dgm:pt>
    <dgm:pt modelId="{10BC1166-57A0-4CB6-8064-BBBF87E5370F}" type="pres">
      <dgm:prSet presAssocID="{FD9CFEC9-2388-4FC9-9242-F215CBC49205}" presName="node" presStyleLbl="node1" presStyleIdx="5" presStyleCnt="6">
        <dgm:presLayoutVars>
          <dgm:bulletEnabled val="1"/>
        </dgm:presLayoutVars>
      </dgm:prSet>
      <dgm:spPr/>
    </dgm:pt>
  </dgm:ptLst>
  <dgm:cxnLst>
    <dgm:cxn modelId="{5D414A07-2DD4-4458-8236-6246A49C8D18}" type="presOf" srcId="{F78C09B3-21DD-4D93-90BB-75D2CAE22096}" destId="{22B68F96-3445-4B9B-BFF0-B664BC998CAA}" srcOrd="0" destOrd="2" presId="urn:microsoft.com/office/officeart/2005/8/layout/hList6"/>
    <dgm:cxn modelId="{D1B1B509-60BB-41D1-B61F-F91CFF192807}" srcId="{31F97AB9-C627-46EB-82DC-95FBACDCE234}" destId="{86FC2E0B-C68E-4EEE-8277-02DE5B8BED5C}" srcOrd="5" destOrd="0" parTransId="{E3C02AED-D752-4B6B-AD68-3F5CE6E30120}" sibTransId="{9807A3FF-D3F8-4BA9-820C-2954733CC23F}"/>
    <dgm:cxn modelId="{28BEF90C-69C6-45C4-9C2A-9B587B49C5CC}" srcId="{5873DBEC-5F42-4F3D-8B06-0547C634828F}" destId="{5AF84A1D-8CA0-4800-A1DE-46797E5D634F}" srcOrd="10" destOrd="0" parTransId="{87F19374-D355-4821-83D0-EE37A692E3B4}" sibTransId="{A6BEC2B5-015E-4C72-B476-2830A367A060}"/>
    <dgm:cxn modelId="{5AB71E0D-FF9E-49ED-A420-6C14C342B473}" type="presOf" srcId="{AE801F40-5086-40D6-9681-DA9CF64DA81D}" destId="{22B68F96-3445-4B9B-BFF0-B664BC998CAA}" srcOrd="0" destOrd="4" presId="urn:microsoft.com/office/officeart/2005/8/layout/hList6"/>
    <dgm:cxn modelId="{B387B80F-EBEF-40AA-9B1B-CCA554249F4F}" srcId="{31F97AB9-C627-46EB-82DC-95FBACDCE234}" destId="{13794A11-920F-4C6D-B576-133427418CFA}" srcOrd="3" destOrd="0" parTransId="{2CDE9D4F-857B-42D3-8217-053F20065255}" sibTransId="{461C3447-1C76-447E-82DF-BCACC9CC239B}"/>
    <dgm:cxn modelId="{9F7DB810-B819-4330-9AFE-E42B1FBE2084}" type="presOf" srcId="{7001B708-4C9E-488A-BA7C-CDB936A1AC88}" destId="{3B53C598-6316-430E-82EE-FB80F8E9D4EF}" srcOrd="0" destOrd="3" presId="urn:microsoft.com/office/officeart/2005/8/layout/hList6"/>
    <dgm:cxn modelId="{A14CF211-E7F5-4A1B-B00E-099EA4656703}" srcId="{5873DBEC-5F42-4F3D-8B06-0547C634828F}" destId="{A84E6892-F500-49BE-AF18-2CAB85BFE9DC}" srcOrd="1" destOrd="0" parTransId="{5086C83E-4137-4EA8-A988-379AAA79820C}" sibTransId="{0211B6F6-21C2-4B97-B822-507ACC1E2E5E}"/>
    <dgm:cxn modelId="{5443BF15-AEEA-4A70-9F89-FD2CA4A8EFEB}" srcId="{3772B9E6-267D-4640-8984-2B998198E3B1}" destId="{AE801F40-5086-40D6-9681-DA9CF64DA81D}" srcOrd="3" destOrd="0" parTransId="{4A965ED4-7F19-4B03-AC54-83839F885B04}" sibTransId="{A4B42644-7360-4DC3-B2DE-148868830CDA}"/>
    <dgm:cxn modelId="{EFDD5616-884F-4D5D-A4E2-EA8A62263F7E}" srcId="{5873DBEC-5F42-4F3D-8B06-0547C634828F}" destId="{0DE51E0B-B7B2-4843-AD1F-C83CA50A5FAB}" srcOrd="4" destOrd="0" parTransId="{A2194E42-24D6-4561-BAA3-75594D5268D7}" sibTransId="{BDEB772E-D0BF-4844-9C0F-CFE93B82B5BE}"/>
    <dgm:cxn modelId="{94D51F1A-90E3-4F1F-84D1-35C2B1291C52}" type="presOf" srcId="{86FC2E0B-C68E-4EEE-8277-02DE5B8BED5C}" destId="{C18BD112-0B58-42D5-B565-694C9AE6F9A0}" srcOrd="0" destOrd="6" presId="urn:microsoft.com/office/officeart/2005/8/layout/hList6"/>
    <dgm:cxn modelId="{CA49A71C-1E07-4DF1-9A1D-A536674E9437}" srcId="{5873DBEC-5F42-4F3D-8B06-0547C634828F}" destId="{44A8D4C3-D6B0-4100-A35E-5EFEAD615117}" srcOrd="0" destOrd="0" parTransId="{1B0B68EB-DF27-46E6-88CE-9B59D1D17960}" sibTransId="{93B45256-F708-486E-9055-39D20EEB36BF}"/>
    <dgm:cxn modelId="{A0340D1D-15A7-4001-9513-2F5F33420058}" type="presOf" srcId="{44A8D4C3-D6B0-4100-A35E-5EFEAD615117}" destId="{498B9A1A-443F-41E1-91DC-AFFDDB5B53C8}" srcOrd="0" destOrd="1" presId="urn:microsoft.com/office/officeart/2005/8/layout/hList6"/>
    <dgm:cxn modelId="{9FF90A2C-E7A7-41C0-A1CC-F51FFE1CA4E4}" srcId="{5873DBEC-5F42-4F3D-8B06-0547C634828F}" destId="{EE439A31-62D5-4217-B000-9E9A3A255D4E}" srcOrd="3" destOrd="0" parTransId="{95008492-61B2-44A9-A013-642F4072A228}" sibTransId="{0BC49A35-6DFF-445C-AF35-F2430672A9A7}"/>
    <dgm:cxn modelId="{B43E392C-E01C-473A-9D54-E7DA1B991E90}" type="presOf" srcId="{C9C99842-4444-4CE0-A91A-94019DBEC106}" destId="{22B68F96-3445-4B9B-BFF0-B664BC998CAA}" srcOrd="0" destOrd="3" presId="urn:microsoft.com/office/officeart/2005/8/layout/hList6"/>
    <dgm:cxn modelId="{D2A2273A-B668-4141-81A6-D947DD2E7672}" srcId="{63998950-3FA1-4C49-A461-00744D721C09}" destId="{70A70B4A-4254-47C4-9E03-256BF67ED62E}" srcOrd="0" destOrd="0" parTransId="{31AF2F10-AF48-43A5-9182-2DB54BCCCD0A}" sibTransId="{BCF731E7-D99A-446F-BFB7-82232516C260}"/>
    <dgm:cxn modelId="{46857D3B-8E5A-4417-8D0F-CC5A3B6A31C0}" srcId="{5873DBEC-5F42-4F3D-8B06-0547C634828F}" destId="{68691A6B-59EF-401F-B14D-FAB436181543}" srcOrd="9" destOrd="0" parTransId="{C7FC0BE3-C239-4F5C-8CBB-C516C48BF003}" sibTransId="{D29BE70C-AB3B-4D92-B3E3-C3260A35F171}"/>
    <dgm:cxn modelId="{6E60C93D-A875-480F-9D40-C5FC9165533C}" type="presOf" srcId="{69B9D08D-A879-493D-94FA-3EBEAFB85BCF}" destId="{93B6342F-5020-49B3-ADF5-8FCED8BCDCB2}" srcOrd="0" destOrd="0" presId="urn:microsoft.com/office/officeart/2005/8/layout/hList6"/>
    <dgm:cxn modelId="{700E5D3F-7F47-455F-82BA-C28A1F9232C3}" type="presOf" srcId="{D90861F7-3E59-412B-A42C-5B9FF654B687}" destId="{3B53C598-6316-430E-82EE-FB80F8E9D4EF}" srcOrd="0" destOrd="4" presId="urn:microsoft.com/office/officeart/2005/8/layout/hList6"/>
    <dgm:cxn modelId="{6A07653F-35D0-4BEC-9948-6453F8B71687}" srcId="{EED4D33D-2B9A-4BA0-8326-F78D57821552}" destId="{FD9CFEC9-2388-4FC9-9242-F215CBC49205}" srcOrd="5" destOrd="0" parTransId="{85589924-20E3-4439-AF86-5EE1145BE0DF}" sibTransId="{DA3D1F6C-FA5F-4555-9AE9-7F96706DC4D9}"/>
    <dgm:cxn modelId="{185F3240-5163-4785-8769-DC7829598D50}" type="presOf" srcId="{5AF84A1D-8CA0-4800-A1DE-46797E5D634F}" destId="{498B9A1A-443F-41E1-91DC-AFFDDB5B53C8}" srcOrd="0" destOrd="11" presId="urn:microsoft.com/office/officeart/2005/8/layout/hList6"/>
    <dgm:cxn modelId="{B2D57160-507C-42A3-B78F-23B65D2BE49C}" type="presOf" srcId="{68691A6B-59EF-401F-B14D-FAB436181543}" destId="{498B9A1A-443F-41E1-91DC-AFFDDB5B53C8}" srcOrd="0" destOrd="10" presId="urn:microsoft.com/office/officeart/2005/8/layout/hList6"/>
    <dgm:cxn modelId="{6FFE4243-619E-4DCB-A768-5C59299AD643}" type="presOf" srcId="{765A29BC-0B10-4E17-B8AB-A2DB7D86A9D7}" destId="{10BC1166-57A0-4CB6-8064-BBBF87E5370F}" srcOrd="0" destOrd="1" presId="urn:microsoft.com/office/officeart/2005/8/layout/hList6"/>
    <dgm:cxn modelId="{8112C463-726D-463D-8B11-140D558467B3}" srcId="{31F97AB9-C627-46EB-82DC-95FBACDCE234}" destId="{BF8B4146-DABF-450E-AB88-919293ABA538}" srcOrd="1" destOrd="0" parTransId="{DD726930-363A-41A2-97CD-BFD406D8139D}" sibTransId="{27224DC0-1483-4550-8FF0-54DC2C841866}"/>
    <dgm:cxn modelId="{83B8A647-FE43-44C0-9A9F-F82ABC838539}" type="presOf" srcId="{AFCEA833-F38E-4731-A883-4B7CB492045C}" destId="{3B53C598-6316-430E-82EE-FB80F8E9D4EF}" srcOrd="0" destOrd="2" presId="urn:microsoft.com/office/officeart/2005/8/layout/hList6"/>
    <dgm:cxn modelId="{D6CBC74A-E90F-4492-926C-C0B3C4094A91}" srcId="{EED4D33D-2B9A-4BA0-8326-F78D57821552}" destId="{63998950-3FA1-4C49-A461-00744D721C09}" srcOrd="3" destOrd="0" parTransId="{4946678B-2BCC-48D3-9ED3-1A24B96353B5}" sibTransId="{43E786FE-B1FA-4A50-8C34-6D249521BAD1}"/>
    <dgm:cxn modelId="{E625914B-021F-4337-ABAB-A26091EECA48}" type="presOf" srcId="{5873DBEC-5F42-4F3D-8B06-0547C634828F}" destId="{498B9A1A-443F-41E1-91DC-AFFDDB5B53C8}" srcOrd="0" destOrd="0" presId="urn:microsoft.com/office/officeart/2005/8/layout/hList6"/>
    <dgm:cxn modelId="{FA5C8C4C-53BF-43F2-8788-BD2AEE39D1A7}" type="presOf" srcId="{FD9CFEC9-2388-4FC9-9242-F215CBC49205}" destId="{10BC1166-57A0-4CB6-8064-BBBF87E5370F}" srcOrd="0" destOrd="0" presId="urn:microsoft.com/office/officeart/2005/8/layout/hList6"/>
    <dgm:cxn modelId="{863B9E6C-EA1D-4600-9B25-50554C66F3A1}" type="presOf" srcId="{0DE51E0B-B7B2-4843-AD1F-C83CA50A5FAB}" destId="{498B9A1A-443F-41E1-91DC-AFFDDB5B53C8}" srcOrd="0" destOrd="5" presId="urn:microsoft.com/office/officeart/2005/8/layout/hList6"/>
    <dgm:cxn modelId="{D1A3236D-2A2A-4330-9C93-5EFCE7CE3C5A}" srcId="{31F97AB9-C627-46EB-82DC-95FBACDCE234}" destId="{DB64A0D0-67B7-4149-BD2E-22BC0665236D}" srcOrd="4" destOrd="0" parTransId="{15D4F069-D77B-4342-B6F5-96575EFD6303}" sibTransId="{3EC18228-D222-4C33-B761-C68420605BC7}"/>
    <dgm:cxn modelId="{FD658050-4F04-41AF-A318-377116997AC5}" srcId="{63998950-3FA1-4C49-A461-00744D721C09}" destId="{AFCEA833-F38E-4731-A883-4B7CB492045C}" srcOrd="1" destOrd="0" parTransId="{23014BA0-8AF4-42C8-80BA-0FDBC834091A}" sibTransId="{AE65ABA9-A64B-4046-99FB-6304E5EC1F4A}"/>
    <dgm:cxn modelId="{6577BB53-E424-446D-B4BA-1443B7A067CB}" type="presOf" srcId="{63998950-3FA1-4C49-A461-00744D721C09}" destId="{3B53C598-6316-430E-82EE-FB80F8E9D4EF}" srcOrd="0" destOrd="0" presId="urn:microsoft.com/office/officeart/2005/8/layout/hList6"/>
    <dgm:cxn modelId="{615D3D77-451B-495C-A38E-FCCDD14A8770}" type="presOf" srcId="{13794A11-920F-4C6D-B576-133427418CFA}" destId="{C18BD112-0B58-42D5-B565-694C9AE6F9A0}" srcOrd="0" destOrd="4" presId="urn:microsoft.com/office/officeart/2005/8/layout/hList6"/>
    <dgm:cxn modelId="{EE361E78-8AB4-47E1-B061-78C604662741}" srcId="{3772B9E6-267D-4640-8984-2B998198E3B1}" destId="{F78C09B3-21DD-4D93-90BB-75D2CAE22096}" srcOrd="1" destOrd="0" parTransId="{D96C01BC-ADA9-4334-8CEE-94609FF55ACA}" sibTransId="{18B6FED7-96D0-46BE-BBAB-38576B289615}"/>
    <dgm:cxn modelId="{25FF927A-968A-4640-B90E-63890782FC1D}" srcId="{3772B9E6-267D-4640-8984-2B998198E3B1}" destId="{65865E23-A816-4AF8-9E10-1B067E62A628}" srcOrd="4" destOrd="0" parTransId="{0440D5D7-80E5-429D-9525-5DC8E1619AF5}" sibTransId="{C8F2D0C9-BFC6-4E1E-B6C5-4867373A4B31}"/>
    <dgm:cxn modelId="{F878EF5A-D606-4C06-8C49-0438711A122D}" srcId="{FD9CFEC9-2388-4FC9-9242-F215CBC49205}" destId="{9384A741-1C4F-4793-B09C-E5A2DA9C28F1}" srcOrd="1" destOrd="0" parTransId="{CF74905E-190E-42B4-B568-C7CFA11467D6}" sibTransId="{6284514F-79D5-48B2-ABAC-E416B1BA9B3E}"/>
    <dgm:cxn modelId="{27848D7F-CA67-4F2E-87A5-B1D8B0233FA9}" type="presOf" srcId="{65865E23-A816-4AF8-9E10-1B067E62A628}" destId="{22B68F96-3445-4B9B-BFF0-B664BC998CAA}" srcOrd="0" destOrd="5" presId="urn:microsoft.com/office/officeart/2005/8/layout/hList6"/>
    <dgm:cxn modelId="{D2737A87-D8BC-427B-B9D6-A58851C9D648}" srcId="{EED4D33D-2B9A-4BA0-8326-F78D57821552}" destId="{69B9D08D-A879-493D-94FA-3EBEAFB85BCF}" srcOrd="4" destOrd="0" parTransId="{25A7DDA6-1939-4D13-9BCD-E8546BC47186}" sibTransId="{6BADDFA0-0D87-4288-8186-FB5A26C38C2E}"/>
    <dgm:cxn modelId="{FFC00088-CE9E-4782-BC3A-EB95FA42BC0F}" srcId="{FD9CFEC9-2388-4FC9-9242-F215CBC49205}" destId="{765A29BC-0B10-4E17-B8AB-A2DB7D86A9D7}" srcOrd="0" destOrd="0" parTransId="{CD2F8C06-F48E-4694-AA68-84505DA7115B}" sibTransId="{39BAFF39-FD80-43E3-AB69-19A3C2B72465}"/>
    <dgm:cxn modelId="{3070CA8A-2156-4FF3-A608-21C6D5399295}" type="presOf" srcId="{DB64A0D0-67B7-4149-BD2E-22BC0665236D}" destId="{C18BD112-0B58-42D5-B565-694C9AE6F9A0}" srcOrd="0" destOrd="5" presId="urn:microsoft.com/office/officeart/2005/8/layout/hList6"/>
    <dgm:cxn modelId="{974F848D-BE86-4A13-B9BD-A49AAA8CBFA1}" type="presOf" srcId="{BF8B4146-DABF-450E-AB88-919293ABA538}" destId="{C18BD112-0B58-42D5-B565-694C9AE6F9A0}" srcOrd="0" destOrd="2" presId="urn:microsoft.com/office/officeart/2005/8/layout/hList6"/>
    <dgm:cxn modelId="{A594A08D-B97F-4C41-880C-B2655F615744}" srcId="{63998950-3FA1-4C49-A461-00744D721C09}" destId="{7001B708-4C9E-488A-BA7C-CDB936A1AC88}" srcOrd="2" destOrd="0" parTransId="{D8119581-A333-45C0-964C-FFC27961F70D}" sibTransId="{982FE4B2-BEF6-4B58-B3D6-529359EF4FB1}"/>
    <dgm:cxn modelId="{6789A68D-78A7-4D60-B741-9ACAA5B2D38B}" type="presOf" srcId="{7189D733-D791-4CEC-8C1D-30948EBB2DBA}" destId="{498B9A1A-443F-41E1-91DC-AFFDDB5B53C8}" srcOrd="0" destOrd="6" presId="urn:microsoft.com/office/officeart/2005/8/layout/hList6"/>
    <dgm:cxn modelId="{CC7ECC91-6CD1-44B6-915F-DE213F46B122}" srcId="{31F97AB9-C627-46EB-82DC-95FBACDCE234}" destId="{EFF3988D-DC69-496B-A6F8-FE076D2E037B}" srcOrd="0" destOrd="0" parTransId="{75D7A8DD-A9C3-4297-97D7-5F5F1BF7F61A}" sibTransId="{81253456-CC56-4560-A0CD-8C0886745B0B}"/>
    <dgm:cxn modelId="{518C7A92-7E1B-4994-B843-46A779D9394F}" srcId="{69B9D08D-A879-493D-94FA-3EBEAFB85BCF}" destId="{0B51634D-DDF7-4955-9651-2697D6B32705}" srcOrd="1" destOrd="0" parTransId="{ADDD365F-66A5-44AB-91DD-3D60B6F5F426}" sibTransId="{B07A3A38-FE68-43AA-BC17-12A2BAAB06D1}"/>
    <dgm:cxn modelId="{E6080594-81DA-4909-BEAD-F600B0E8CAB6}" type="presOf" srcId="{A6307815-4904-4947-8CDF-9F620C1144DE}" destId="{C18BD112-0B58-42D5-B565-694C9AE6F9A0}" srcOrd="0" destOrd="3" presId="urn:microsoft.com/office/officeart/2005/8/layout/hList6"/>
    <dgm:cxn modelId="{050957A1-9F42-49D8-A2BE-B23260D4FE6E}" type="presOf" srcId="{A84E6892-F500-49BE-AF18-2CAB85BFE9DC}" destId="{498B9A1A-443F-41E1-91DC-AFFDDB5B53C8}" srcOrd="0" destOrd="2" presId="urn:microsoft.com/office/officeart/2005/8/layout/hList6"/>
    <dgm:cxn modelId="{D12CA0A1-0FE1-41B0-A135-F8E72D9113AF}" type="presOf" srcId="{3772B9E6-267D-4640-8984-2B998198E3B1}" destId="{22B68F96-3445-4B9B-BFF0-B664BC998CAA}" srcOrd="0" destOrd="0" presId="urn:microsoft.com/office/officeart/2005/8/layout/hList6"/>
    <dgm:cxn modelId="{D0E4B6A2-CAA1-49E9-BAF2-4407BA37B59E}" srcId="{3772B9E6-267D-4640-8984-2B998198E3B1}" destId="{C9C99842-4444-4CE0-A91A-94019DBEC106}" srcOrd="2" destOrd="0" parTransId="{7D2DA73C-8916-4E50-99FF-C025128F4116}" sibTransId="{C3FBE094-C8A2-452F-B116-5E7B44018F96}"/>
    <dgm:cxn modelId="{3A7977A4-E398-417E-8E3D-F0A99FEE0FE9}" type="presOf" srcId="{C82792F6-B105-42B9-98F6-22207C50F3CD}" destId="{498B9A1A-443F-41E1-91DC-AFFDDB5B53C8}" srcOrd="0" destOrd="9" presId="urn:microsoft.com/office/officeart/2005/8/layout/hList6"/>
    <dgm:cxn modelId="{677CEBA7-F319-4BED-9B1A-621C9BA8F43D}" srcId="{69B9D08D-A879-493D-94FA-3EBEAFB85BCF}" destId="{D3280F88-1E8B-416D-9EB9-8568FB2B3F4E}" srcOrd="2" destOrd="0" parTransId="{2BE75A93-91A0-4B82-A26B-91800A43B568}" sibTransId="{939AF62A-6F51-487B-A44F-E548B9AC1152}"/>
    <dgm:cxn modelId="{C47255A8-12EA-4BB9-A8A5-EC89C56BE855}" type="presOf" srcId="{31F97AB9-C627-46EB-82DC-95FBACDCE234}" destId="{C18BD112-0B58-42D5-B565-694C9AE6F9A0}" srcOrd="0" destOrd="0" presId="urn:microsoft.com/office/officeart/2005/8/layout/hList6"/>
    <dgm:cxn modelId="{A7FC16AD-A4ED-4085-8386-F78FD1AE8A7F}" srcId="{69B9D08D-A879-493D-94FA-3EBEAFB85BCF}" destId="{8158AE14-82F9-46A6-8337-43ED23490528}" srcOrd="0" destOrd="0" parTransId="{1F01CDE1-8BB2-44FB-A829-D12A7B995FF1}" sibTransId="{3CCEA667-B8BE-4677-A013-9E0CA188A5E6}"/>
    <dgm:cxn modelId="{A6B936B2-6731-4C81-9AE2-79E8B3F311AF}" srcId="{5873DBEC-5F42-4F3D-8B06-0547C634828F}" destId="{8D280962-6043-4F2D-A8E3-BF2717C0E4E7}" srcOrd="6" destOrd="0" parTransId="{72FD8C50-4588-4D3B-AFD3-6A124DD58058}" sibTransId="{A675BE0B-A667-47BD-8CA7-6F2987BB4F52}"/>
    <dgm:cxn modelId="{E05B63B4-2893-4B91-AA32-2E06378DCCDE}" srcId="{31F97AB9-C627-46EB-82DC-95FBACDCE234}" destId="{A6307815-4904-4947-8CDF-9F620C1144DE}" srcOrd="2" destOrd="0" parTransId="{1B6D0274-5A8D-4AD2-A8C7-A1E784204D0B}" sibTransId="{1EDACB88-7D0E-4C75-B1C5-AC06440E5503}"/>
    <dgm:cxn modelId="{7EC893B7-CCDC-4F14-8F18-4EE5493B891D}" type="presOf" srcId="{F12C618F-4791-43BB-90C6-3174EC01671C}" destId="{22B68F96-3445-4B9B-BFF0-B664BC998CAA}" srcOrd="0" destOrd="1" presId="urn:microsoft.com/office/officeart/2005/8/layout/hList6"/>
    <dgm:cxn modelId="{D4DA83B9-B79F-40DA-947D-75182844C6C5}" type="presOf" srcId="{D7B2CAB9-E9F5-408E-945F-F050B52DD467}" destId="{498B9A1A-443F-41E1-91DC-AFFDDB5B53C8}" srcOrd="0" destOrd="3" presId="urn:microsoft.com/office/officeart/2005/8/layout/hList6"/>
    <dgm:cxn modelId="{BC2A6EBA-7CC6-4F8D-B062-6AB95C5772BC}" srcId="{5873DBEC-5F42-4F3D-8B06-0547C634828F}" destId="{63661D4E-26A0-409D-84AC-F2648F776E86}" srcOrd="7" destOrd="0" parTransId="{530EE76B-AB76-4362-BACA-51050C25F5D2}" sibTransId="{810BFF8C-A0CC-483E-A675-FEE9B14DC8F8}"/>
    <dgm:cxn modelId="{D8112CBF-B1E0-42C6-8293-1A03659036AC}" type="presOf" srcId="{D3280F88-1E8B-416D-9EB9-8568FB2B3F4E}" destId="{93B6342F-5020-49B3-ADF5-8FCED8BCDCB2}" srcOrd="0" destOrd="3" presId="urn:microsoft.com/office/officeart/2005/8/layout/hList6"/>
    <dgm:cxn modelId="{33EFE0C0-2905-46FE-891B-264801EF2CE2}" srcId="{5873DBEC-5F42-4F3D-8B06-0547C634828F}" destId="{D7B2CAB9-E9F5-408E-945F-F050B52DD467}" srcOrd="2" destOrd="0" parTransId="{B10DA094-AA0F-4032-9E66-FCCE276304A4}" sibTransId="{04507426-18D8-4B85-B6F4-9CB7C110022A}"/>
    <dgm:cxn modelId="{0038FEC4-E4CF-4E59-9356-987EA4D8A296}" srcId="{5873DBEC-5F42-4F3D-8B06-0547C634828F}" destId="{C82792F6-B105-42B9-98F6-22207C50F3CD}" srcOrd="8" destOrd="0" parTransId="{B9B31D08-1871-40DE-A7EF-21DD1FDF5C4C}" sibTransId="{59C0ED60-AABF-4992-8621-92905ED9CDE6}"/>
    <dgm:cxn modelId="{C508B6C9-BC11-456D-A82A-CAA2187F754F}" type="presOf" srcId="{EED4D33D-2B9A-4BA0-8326-F78D57821552}" destId="{AB955993-C9E2-44F9-91FB-1E7B8B5A9959}" srcOrd="0" destOrd="0" presId="urn:microsoft.com/office/officeart/2005/8/layout/hList6"/>
    <dgm:cxn modelId="{617ABFCB-5033-46C0-A244-1B9BC6761D33}" type="presOf" srcId="{8D280962-6043-4F2D-A8E3-BF2717C0E4E7}" destId="{498B9A1A-443F-41E1-91DC-AFFDDB5B53C8}" srcOrd="0" destOrd="7" presId="urn:microsoft.com/office/officeart/2005/8/layout/hList6"/>
    <dgm:cxn modelId="{C1B179CF-DAEE-40BD-A010-1EB311E46341}" srcId="{5873DBEC-5F42-4F3D-8B06-0547C634828F}" destId="{7189D733-D791-4CEC-8C1D-30948EBB2DBA}" srcOrd="5" destOrd="0" parTransId="{457DB718-ACB4-4120-A28A-1D176E9FF311}" sibTransId="{B5B816C9-6603-4F99-85E4-0AD60C3D794E}"/>
    <dgm:cxn modelId="{CAA8ECD3-E3BF-4BC5-832A-66152310658A}" srcId="{EED4D33D-2B9A-4BA0-8326-F78D57821552}" destId="{31F97AB9-C627-46EB-82DC-95FBACDCE234}" srcOrd="2" destOrd="0" parTransId="{8B7FDA39-397D-4F36-A0B6-4ACC982A0A39}" sibTransId="{613BAC90-F9A1-4175-8B16-A331C080F185}"/>
    <dgm:cxn modelId="{765413DA-0619-46A9-9E43-FB96C11F408C}" type="presOf" srcId="{EFF3988D-DC69-496B-A6F8-FE076D2E037B}" destId="{C18BD112-0B58-42D5-B565-694C9AE6F9A0}" srcOrd="0" destOrd="1" presId="urn:microsoft.com/office/officeart/2005/8/layout/hList6"/>
    <dgm:cxn modelId="{7F99EAE4-8622-4F70-938B-7A2CF8F65931}" type="presOf" srcId="{63661D4E-26A0-409D-84AC-F2648F776E86}" destId="{498B9A1A-443F-41E1-91DC-AFFDDB5B53C8}" srcOrd="0" destOrd="8" presId="urn:microsoft.com/office/officeart/2005/8/layout/hList6"/>
    <dgm:cxn modelId="{C7E8AEE6-7245-4DC9-9F4B-68850B818A02}" type="presOf" srcId="{9384A741-1C4F-4793-B09C-E5A2DA9C28F1}" destId="{10BC1166-57A0-4CB6-8064-BBBF87E5370F}" srcOrd="0" destOrd="2" presId="urn:microsoft.com/office/officeart/2005/8/layout/hList6"/>
    <dgm:cxn modelId="{97C7C6E7-BBE9-4CFA-874A-7E98258C1DB3}" srcId="{3772B9E6-267D-4640-8984-2B998198E3B1}" destId="{F12C618F-4791-43BB-90C6-3174EC01671C}" srcOrd="0" destOrd="0" parTransId="{4F12A8D7-C283-448D-95C6-7D588D4DD72D}" sibTransId="{656285AE-495E-4C11-9CF3-C46BE8568C84}"/>
    <dgm:cxn modelId="{CB96EFEC-176C-4AB0-8CEF-1839663FDFD7}" type="presOf" srcId="{0B51634D-DDF7-4955-9651-2697D6B32705}" destId="{93B6342F-5020-49B3-ADF5-8FCED8BCDCB2}" srcOrd="0" destOrd="2" presId="urn:microsoft.com/office/officeart/2005/8/layout/hList6"/>
    <dgm:cxn modelId="{BED717EE-72C6-4112-9958-058ECF13ADD2}" type="presOf" srcId="{EE439A31-62D5-4217-B000-9E9A3A255D4E}" destId="{498B9A1A-443F-41E1-91DC-AFFDDB5B53C8}" srcOrd="0" destOrd="4" presId="urn:microsoft.com/office/officeart/2005/8/layout/hList6"/>
    <dgm:cxn modelId="{356F41F1-52CA-418B-A3CA-BFF68D062D49}" srcId="{63998950-3FA1-4C49-A461-00744D721C09}" destId="{D90861F7-3E59-412B-A42C-5B9FF654B687}" srcOrd="3" destOrd="0" parTransId="{DBE8A86D-A586-4695-8160-812B2BEA4FAA}" sibTransId="{3376C719-CE1C-4007-BE67-65B3357CB114}"/>
    <dgm:cxn modelId="{9A3829F3-D740-4381-8BCA-5E86D615CB7C}" srcId="{EED4D33D-2B9A-4BA0-8326-F78D57821552}" destId="{3772B9E6-267D-4640-8984-2B998198E3B1}" srcOrd="0" destOrd="0" parTransId="{79985BC9-4BC2-4D31-8CFB-D88E37274551}" sibTransId="{E30F56F7-A066-4361-885C-4F61FA072A43}"/>
    <dgm:cxn modelId="{2D9CFAF5-D944-4FF7-8538-ED85DD5B1419}" srcId="{EED4D33D-2B9A-4BA0-8326-F78D57821552}" destId="{5873DBEC-5F42-4F3D-8B06-0547C634828F}" srcOrd="1" destOrd="0" parTransId="{6F67C5EC-68C6-490E-99BB-0A38F2CFB150}" sibTransId="{54670E0B-26B7-4C88-B9BF-55EE970BA591}"/>
    <dgm:cxn modelId="{F72B1AFC-C181-42B8-823D-CCCD35CAC1B5}" type="presOf" srcId="{8158AE14-82F9-46A6-8337-43ED23490528}" destId="{93B6342F-5020-49B3-ADF5-8FCED8BCDCB2}" srcOrd="0" destOrd="1" presId="urn:microsoft.com/office/officeart/2005/8/layout/hList6"/>
    <dgm:cxn modelId="{A7CE5AFE-9BD8-4375-88D3-7BFFBC142020}" type="presOf" srcId="{70A70B4A-4254-47C4-9E03-256BF67ED62E}" destId="{3B53C598-6316-430E-82EE-FB80F8E9D4EF}" srcOrd="0" destOrd="1" presId="urn:microsoft.com/office/officeart/2005/8/layout/hList6"/>
    <dgm:cxn modelId="{B05015B6-695D-426B-B300-104EE9DC4501}" type="presParOf" srcId="{AB955993-C9E2-44F9-91FB-1E7B8B5A9959}" destId="{22B68F96-3445-4B9B-BFF0-B664BC998CAA}" srcOrd="0" destOrd="0" presId="urn:microsoft.com/office/officeart/2005/8/layout/hList6"/>
    <dgm:cxn modelId="{AC3A7ADF-CCD4-4165-AD0A-886E39C52B01}" type="presParOf" srcId="{AB955993-C9E2-44F9-91FB-1E7B8B5A9959}" destId="{9C37988A-0D5D-4F16-AD8B-75E975E3163C}" srcOrd="1" destOrd="0" presId="urn:microsoft.com/office/officeart/2005/8/layout/hList6"/>
    <dgm:cxn modelId="{C7BB72AE-0194-4B0E-AA5F-EA577476B5D7}" type="presParOf" srcId="{AB955993-C9E2-44F9-91FB-1E7B8B5A9959}" destId="{498B9A1A-443F-41E1-91DC-AFFDDB5B53C8}" srcOrd="2" destOrd="0" presId="urn:microsoft.com/office/officeart/2005/8/layout/hList6"/>
    <dgm:cxn modelId="{CB65D14E-D693-4165-9EC7-D515B2C25D3B}" type="presParOf" srcId="{AB955993-C9E2-44F9-91FB-1E7B8B5A9959}" destId="{DB3702FD-8111-4F07-9275-C9B44A4EC873}" srcOrd="3" destOrd="0" presId="urn:microsoft.com/office/officeart/2005/8/layout/hList6"/>
    <dgm:cxn modelId="{4F32342E-A972-41D8-B0C7-DBA4B8543FE5}" type="presParOf" srcId="{AB955993-C9E2-44F9-91FB-1E7B8B5A9959}" destId="{C18BD112-0B58-42D5-B565-694C9AE6F9A0}" srcOrd="4" destOrd="0" presId="urn:microsoft.com/office/officeart/2005/8/layout/hList6"/>
    <dgm:cxn modelId="{B4C119F0-3B91-46AF-BDF9-ED0B81192E9B}" type="presParOf" srcId="{AB955993-C9E2-44F9-91FB-1E7B8B5A9959}" destId="{A50FE0C3-9270-4396-B1AD-707E52E62E87}" srcOrd="5" destOrd="0" presId="urn:microsoft.com/office/officeart/2005/8/layout/hList6"/>
    <dgm:cxn modelId="{3F223852-6BAF-481B-8A25-E54EC92D4994}" type="presParOf" srcId="{AB955993-C9E2-44F9-91FB-1E7B8B5A9959}" destId="{3B53C598-6316-430E-82EE-FB80F8E9D4EF}" srcOrd="6" destOrd="0" presId="urn:microsoft.com/office/officeart/2005/8/layout/hList6"/>
    <dgm:cxn modelId="{9EC397FB-A2CD-4057-AF71-1EE4A7281083}" type="presParOf" srcId="{AB955993-C9E2-44F9-91FB-1E7B8B5A9959}" destId="{70417CBA-69CD-4EE1-8279-B09A1BAF00D2}" srcOrd="7" destOrd="0" presId="urn:microsoft.com/office/officeart/2005/8/layout/hList6"/>
    <dgm:cxn modelId="{BF591A31-BB1B-4505-88C9-AD3488B52E67}" type="presParOf" srcId="{AB955993-C9E2-44F9-91FB-1E7B8B5A9959}" destId="{93B6342F-5020-49B3-ADF5-8FCED8BCDCB2}" srcOrd="8" destOrd="0" presId="urn:microsoft.com/office/officeart/2005/8/layout/hList6"/>
    <dgm:cxn modelId="{CE284F6A-1CB2-4ED5-B580-8905FD3F35B0}" type="presParOf" srcId="{AB955993-C9E2-44F9-91FB-1E7B8B5A9959}" destId="{DC52791D-3C8A-4A18-A3A9-62233FCF9669}" srcOrd="9" destOrd="0" presId="urn:microsoft.com/office/officeart/2005/8/layout/hList6"/>
    <dgm:cxn modelId="{393C0EA9-AC1B-43A9-BA84-7A346B26C94D}" type="presParOf" srcId="{AB955993-C9E2-44F9-91FB-1E7B8B5A9959}" destId="{10BC1166-57A0-4CB6-8064-BBBF87E5370F}"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D8194-D9A9-419E-A485-17C3B4A79F87}">
      <dsp:nvSpPr>
        <dsp:cNvPr id="0" name=""/>
        <dsp:cNvSpPr/>
      </dsp:nvSpPr>
      <dsp:spPr>
        <a:xfrm>
          <a:off x="2594" y="424381"/>
          <a:ext cx="1404505" cy="84270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Fail to establish collaboration with potential participants</a:t>
          </a:r>
          <a:endParaRPr lang="en-IN" sz="1300" kern="1200"/>
        </a:p>
      </dsp:txBody>
      <dsp:txXfrm>
        <a:off x="2594" y="424381"/>
        <a:ext cx="1404505" cy="842703"/>
      </dsp:txXfrm>
    </dsp:sp>
    <dsp:sp modelId="{8825CDB9-3D89-4194-A9BE-80EE60E3A69C}">
      <dsp:nvSpPr>
        <dsp:cNvPr id="0" name=""/>
        <dsp:cNvSpPr/>
      </dsp:nvSpPr>
      <dsp:spPr>
        <a:xfrm>
          <a:off x="1547550" y="424381"/>
          <a:ext cx="1404505" cy="8427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Fail to finish the online platform onetime</a:t>
          </a:r>
          <a:endParaRPr lang="en-IN" sz="1300" kern="1200" dirty="0">
            <a:solidFill>
              <a:schemeClr val="tx1"/>
            </a:solidFill>
          </a:endParaRPr>
        </a:p>
      </dsp:txBody>
      <dsp:txXfrm>
        <a:off x="1547550" y="424381"/>
        <a:ext cx="1404505" cy="842703"/>
      </dsp:txXfrm>
    </dsp:sp>
    <dsp:sp modelId="{52E3A63D-8261-48B0-9D55-30D2F4136CA5}">
      <dsp:nvSpPr>
        <dsp:cNvPr id="0" name=""/>
        <dsp:cNvSpPr/>
      </dsp:nvSpPr>
      <dsp:spPr>
        <a:xfrm>
          <a:off x="3092507" y="424381"/>
          <a:ext cx="1404505" cy="8427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Unexpected injury of team members</a:t>
          </a:r>
          <a:endParaRPr lang="en-IN" sz="1300" kern="1200" dirty="0">
            <a:solidFill>
              <a:schemeClr val="tx1"/>
            </a:solidFill>
          </a:endParaRPr>
        </a:p>
      </dsp:txBody>
      <dsp:txXfrm>
        <a:off x="3092507" y="424381"/>
        <a:ext cx="1404505" cy="842703"/>
      </dsp:txXfrm>
    </dsp:sp>
    <dsp:sp modelId="{CBFA8C23-BAB6-455F-AD6C-5D1E5BAA54E7}">
      <dsp:nvSpPr>
        <dsp:cNvPr id="0" name=""/>
        <dsp:cNvSpPr/>
      </dsp:nvSpPr>
      <dsp:spPr>
        <a:xfrm>
          <a:off x="4637463" y="424381"/>
          <a:ext cx="1404505" cy="8427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tx1"/>
              </a:solidFill>
            </a:rPr>
            <a:t>Participants surplus</a:t>
          </a:r>
        </a:p>
      </dsp:txBody>
      <dsp:txXfrm>
        <a:off x="4637463" y="424381"/>
        <a:ext cx="1404505" cy="842703"/>
      </dsp:txXfrm>
    </dsp:sp>
    <dsp:sp modelId="{B38A306A-8A27-49D8-A765-7975783C9B05}">
      <dsp:nvSpPr>
        <dsp:cNvPr id="0" name=""/>
        <dsp:cNvSpPr/>
      </dsp:nvSpPr>
      <dsp:spPr>
        <a:xfrm>
          <a:off x="6182420" y="424381"/>
          <a:ext cx="1404505" cy="84270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Sponsor withdrawal</a:t>
          </a:r>
        </a:p>
      </dsp:txBody>
      <dsp:txXfrm>
        <a:off x="6182420" y="424381"/>
        <a:ext cx="1404505" cy="842703"/>
      </dsp:txXfrm>
    </dsp:sp>
    <dsp:sp modelId="{B74C8065-99DE-4D9B-980E-6D463C2EE09B}">
      <dsp:nvSpPr>
        <dsp:cNvPr id="0" name=""/>
        <dsp:cNvSpPr/>
      </dsp:nvSpPr>
      <dsp:spPr>
        <a:xfrm>
          <a:off x="2594" y="1407535"/>
          <a:ext cx="1404505" cy="84270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u="none" kern="1200"/>
            <a:t>Inadequate budget estimates</a:t>
          </a:r>
          <a:endParaRPr lang="en-IN" sz="1300" kern="1200"/>
        </a:p>
      </dsp:txBody>
      <dsp:txXfrm>
        <a:off x="2594" y="1407535"/>
        <a:ext cx="1404505" cy="842703"/>
      </dsp:txXfrm>
    </dsp:sp>
    <dsp:sp modelId="{1B961AFA-8A1C-494C-A0BC-34980A7134E0}">
      <dsp:nvSpPr>
        <dsp:cNvPr id="0" name=""/>
        <dsp:cNvSpPr/>
      </dsp:nvSpPr>
      <dsp:spPr>
        <a:xfrm>
          <a:off x="1547550" y="1407535"/>
          <a:ext cx="1404505" cy="8427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u="none" kern="1200" dirty="0">
              <a:solidFill>
                <a:schemeClr val="tx1"/>
              </a:solidFill>
            </a:rPr>
            <a:t>Cost Risk</a:t>
          </a:r>
          <a:endParaRPr lang="en-IN" sz="1300" kern="1200" dirty="0">
            <a:solidFill>
              <a:schemeClr val="tx1"/>
            </a:solidFill>
          </a:endParaRPr>
        </a:p>
      </dsp:txBody>
      <dsp:txXfrm>
        <a:off x="1547550" y="1407535"/>
        <a:ext cx="1404505" cy="842703"/>
      </dsp:txXfrm>
    </dsp:sp>
    <dsp:sp modelId="{3CA19856-A381-457C-BCD7-5855100B1D47}">
      <dsp:nvSpPr>
        <dsp:cNvPr id="0" name=""/>
        <dsp:cNvSpPr/>
      </dsp:nvSpPr>
      <dsp:spPr>
        <a:xfrm>
          <a:off x="3092507" y="1407535"/>
          <a:ext cx="1404505" cy="8427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b="0" i="0" u="none" kern="1200" dirty="0">
              <a:solidFill>
                <a:schemeClr val="tx1"/>
              </a:solidFill>
            </a:rPr>
            <a:t>External Hazard Risk</a:t>
          </a:r>
          <a:endParaRPr lang="en-IN" sz="1300" kern="1200" dirty="0">
            <a:solidFill>
              <a:schemeClr val="tx1"/>
            </a:solidFill>
          </a:endParaRPr>
        </a:p>
      </dsp:txBody>
      <dsp:txXfrm>
        <a:off x="3092507" y="1407535"/>
        <a:ext cx="1404505" cy="842703"/>
      </dsp:txXfrm>
    </dsp:sp>
    <dsp:sp modelId="{3B893AFD-35B2-4966-A666-86721B1AEEC2}">
      <dsp:nvSpPr>
        <dsp:cNvPr id="0" name=""/>
        <dsp:cNvSpPr/>
      </dsp:nvSpPr>
      <dsp:spPr>
        <a:xfrm>
          <a:off x="4637463" y="1407535"/>
          <a:ext cx="1404505" cy="8427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u="none" kern="1200" dirty="0">
              <a:solidFill>
                <a:schemeClr val="tx1"/>
              </a:solidFill>
            </a:rPr>
            <a:t>Third-party dependencies may affect deadlines</a:t>
          </a:r>
          <a:endParaRPr lang="en-US" sz="1300" kern="1200" dirty="0">
            <a:solidFill>
              <a:schemeClr val="tx1"/>
            </a:solidFill>
          </a:endParaRPr>
        </a:p>
      </dsp:txBody>
      <dsp:txXfrm>
        <a:off x="4637463" y="1407535"/>
        <a:ext cx="1404505" cy="842703"/>
      </dsp:txXfrm>
    </dsp:sp>
    <dsp:sp modelId="{F7EED20B-5313-4C47-A8C8-AD2E54D85045}">
      <dsp:nvSpPr>
        <dsp:cNvPr id="0" name=""/>
        <dsp:cNvSpPr/>
      </dsp:nvSpPr>
      <dsp:spPr>
        <a:xfrm>
          <a:off x="6182420" y="1407535"/>
          <a:ext cx="1404505" cy="84270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u="none" kern="1200"/>
            <a:t>Team members alter tasks without approval</a:t>
          </a:r>
          <a:endParaRPr lang="en-US" sz="1300" kern="1200"/>
        </a:p>
      </dsp:txBody>
      <dsp:txXfrm>
        <a:off x="6182420" y="1407535"/>
        <a:ext cx="1404505" cy="842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68F96-3445-4B9B-BFF0-B664BC998CAA}">
      <dsp:nvSpPr>
        <dsp:cNvPr id="0" name=""/>
        <dsp:cNvSpPr/>
      </dsp:nvSpPr>
      <dsp:spPr>
        <a:xfrm rot="16200000">
          <a:off x="-1394362" y="1397338"/>
          <a:ext cx="3970329" cy="1175651"/>
        </a:xfrm>
        <a:prstGeom prst="flowChartManualOperati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189" bIns="0" numCol="1" spcCol="1270" anchor="t" anchorCtr="0">
          <a:noAutofit/>
        </a:bodyPr>
        <a:lstStyle/>
        <a:p>
          <a:pPr marL="0" lvl="0" indent="0" algn="l" defTabSz="533400">
            <a:lnSpc>
              <a:spcPct val="90000"/>
            </a:lnSpc>
            <a:spcBef>
              <a:spcPct val="0"/>
            </a:spcBef>
            <a:spcAft>
              <a:spcPct val="35000"/>
            </a:spcAft>
            <a:buNone/>
          </a:pPr>
          <a:r>
            <a:rPr lang="en-IN" sz="1200" b="1" kern="1200"/>
            <a:t>Initiation</a:t>
          </a:r>
          <a:endParaRPr lang="en-IN" sz="1200" kern="1200"/>
        </a:p>
        <a:p>
          <a:pPr marL="57150" lvl="1" indent="-57150" algn="l" defTabSz="400050">
            <a:lnSpc>
              <a:spcPct val="90000"/>
            </a:lnSpc>
            <a:spcBef>
              <a:spcPct val="0"/>
            </a:spcBef>
            <a:spcAft>
              <a:spcPct val="15000"/>
            </a:spcAft>
            <a:buChar char="•"/>
          </a:pPr>
          <a:r>
            <a:rPr lang="en-IN" sz="900" kern="1200"/>
            <a:t>Identify Project leader</a:t>
          </a:r>
        </a:p>
        <a:p>
          <a:pPr marL="57150" lvl="1" indent="-57150" algn="l" defTabSz="400050">
            <a:lnSpc>
              <a:spcPct val="90000"/>
            </a:lnSpc>
            <a:spcBef>
              <a:spcPct val="0"/>
            </a:spcBef>
            <a:spcAft>
              <a:spcPct val="15000"/>
            </a:spcAft>
            <a:buChar char="•"/>
          </a:pPr>
          <a:r>
            <a:rPr lang="en-IN" sz="900" kern="1200"/>
            <a:t>Identify Team matrix</a:t>
          </a:r>
        </a:p>
        <a:p>
          <a:pPr marL="57150" lvl="1" indent="-57150" algn="l" defTabSz="400050">
            <a:lnSpc>
              <a:spcPct val="90000"/>
            </a:lnSpc>
            <a:spcBef>
              <a:spcPct val="0"/>
            </a:spcBef>
            <a:spcAft>
              <a:spcPct val="15000"/>
            </a:spcAft>
            <a:buChar char="•"/>
          </a:pPr>
          <a:r>
            <a:rPr lang="en-IN" sz="900" kern="1200"/>
            <a:t>Develop project charter</a:t>
          </a:r>
        </a:p>
        <a:p>
          <a:pPr marL="57150" lvl="1" indent="-57150" algn="l" defTabSz="400050">
            <a:lnSpc>
              <a:spcPct val="90000"/>
            </a:lnSpc>
            <a:spcBef>
              <a:spcPct val="0"/>
            </a:spcBef>
            <a:spcAft>
              <a:spcPct val="15000"/>
            </a:spcAft>
            <a:buChar char="•"/>
          </a:pPr>
          <a:r>
            <a:rPr lang="en-IN" sz="900" kern="1200"/>
            <a:t>Create Project scope </a:t>
          </a:r>
        </a:p>
        <a:p>
          <a:pPr marL="57150" lvl="1" indent="-57150" algn="l" defTabSz="400050">
            <a:lnSpc>
              <a:spcPct val="90000"/>
            </a:lnSpc>
            <a:spcBef>
              <a:spcPct val="0"/>
            </a:spcBef>
            <a:spcAft>
              <a:spcPct val="15000"/>
            </a:spcAft>
            <a:buChar char="•"/>
          </a:pPr>
          <a:r>
            <a:rPr lang="en-IN" sz="900" kern="1200"/>
            <a:t>Develop stakeholder register</a:t>
          </a:r>
        </a:p>
      </dsp:txBody>
      <dsp:txXfrm rot="5400000">
        <a:off x="2977" y="794065"/>
        <a:ext cx="1175651" cy="2382197"/>
      </dsp:txXfrm>
    </dsp:sp>
    <dsp:sp modelId="{498B9A1A-443F-41E1-91DC-AFFDDB5B53C8}">
      <dsp:nvSpPr>
        <dsp:cNvPr id="0" name=""/>
        <dsp:cNvSpPr/>
      </dsp:nvSpPr>
      <dsp:spPr>
        <a:xfrm rot="16200000">
          <a:off x="-130537" y="1397338"/>
          <a:ext cx="3970329" cy="1175651"/>
        </a:xfrm>
        <a:prstGeom prst="flowChartManualOperati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189" bIns="0" numCol="1" spcCol="1270" anchor="t" anchorCtr="0">
          <a:noAutofit/>
        </a:bodyPr>
        <a:lstStyle/>
        <a:p>
          <a:pPr marL="0" lvl="0" indent="0" algn="l" defTabSz="533400">
            <a:lnSpc>
              <a:spcPct val="90000"/>
            </a:lnSpc>
            <a:spcBef>
              <a:spcPct val="0"/>
            </a:spcBef>
            <a:spcAft>
              <a:spcPct val="35000"/>
            </a:spcAft>
            <a:buNone/>
          </a:pPr>
          <a:r>
            <a:rPr lang="en-IN" sz="1200" b="1" kern="1200"/>
            <a:t>Planning</a:t>
          </a:r>
          <a:endParaRPr lang="en-IN" sz="1200" kern="1200"/>
        </a:p>
        <a:p>
          <a:pPr marL="57150" lvl="1" indent="-57150" algn="l" defTabSz="400050">
            <a:lnSpc>
              <a:spcPct val="90000"/>
            </a:lnSpc>
            <a:spcBef>
              <a:spcPct val="0"/>
            </a:spcBef>
            <a:spcAft>
              <a:spcPct val="15000"/>
            </a:spcAft>
            <a:buChar char="•"/>
          </a:pPr>
          <a:r>
            <a:rPr lang="en-IN" sz="900" kern="1200"/>
            <a:t>Define requirements</a:t>
          </a:r>
        </a:p>
        <a:p>
          <a:pPr marL="57150" lvl="1" indent="-57150" algn="l" defTabSz="400050">
            <a:lnSpc>
              <a:spcPct val="90000"/>
            </a:lnSpc>
            <a:spcBef>
              <a:spcPct val="0"/>
            </a:spcBef>
            <a:spcAft>
              <a:spcPct val="15000"/>
            </a:spcAft>
            <a:buChar char="•"/>
          </a:pPr>
          <a:r>
            <a:rPr lang="en-IN" sz="900" kern="1200" dirty="0"/>
            <a:t>Develop schedule </a:t>
          </a:r>
        </a:p>
        <a:p>
          <a:pPr marL="57150" lvl="1" indent="-57150" algn="l" defTabSz="400050">
            <a:lnSpc>
              <a:spcPct val="90000"/>
            </a:lnSpc>
            <a:spcBef>
              <a:spcPct val="0"/>
            </a:spcBef>
            <a:spcAft>
              <a:spcPct val="15000"/>
            </a:spcAft>
            <a:buChar char="•"/>
          </a:pPr>
          <a:r>
            <a:rPr lang="en-IN" sz="900" kern="1200"/>
            <a:t>Estimate budget</a:t>
          </a:r>
        </a:p>
        <a:p>
          <a:pPr marL="57150" lvl="1" indent="-57150" algn="l" defTabSz="400050">
            <a:lnSpc>
              <a:spcPct val="90000"/>
            </a:lnSpc>
            <a:spcBef>
              <a:spcPct val="0"/>
            </a:spcBef>
            <a:spcAft>
              <a:spcPct val="15000"/>
            </a:spcAft>
            <a:buChar char="•"/>
          </a:pPr>
          <a:r>
            <a:rPr lang="en-IN" sz="900" kern="1200"/>
            <a:t>Business case</a:t>
          </a:r>
        </a:p>
        <a:p>
          <a:pPr marL="57150" lvl="1" indent="-57150" algn="l" defTabSz="400050">
            <a:lnSpc>
              <a:spcPct val="90000"/>
            </a:lnSpc>
            <a:spcBef>
              <a:spcPct val="0"/>
            </a:spcBef>
            <a:spcAft>
              <a:spcPct val="15000"/>
            </a:spcAft>
            <a:buChar char="•"/>
          </a:pPr>
          <a:r>
            <a:rPr lang="en-IN" sz="900" kern="1200"/>
            <a:t>Create WBS</a:t>
          </a:r>
        </a:p>
        <a:p>
          <a:pPr marL="57150" lvl="1" indent="-57150" algn="l" defTabSz="400050">
            <a:lnSpc>
              <a:spcPct val="90000"/>
            </a:lnSpc>
            <a:spcBef>
              <a:spcPct val="0"/>
            </a:spcBef>
            <a:spcAft>
              <a:spcPct val="15000"/>
            </a:spcAft>
            <a:buChar char="•"/>
          </a:pPr>
          <a:r>
            <a:rPr lang="en-IN" sz="900" kern="1200"/>
            <a:t>Identify tasks and process flow</a:t>
          </a:r>
        </a:p>
        <a:p>
          <a:pPr marL="57150" lvl="1" indent="-57150" algn="l" defTabSz="400050">
            <a:lnSpc>
              <a:spcPct val="90000"/>
            </a:lnSpc>
            <a:spcBef>
              <a:spcPct val="0"/>
            </a:spcBef>
            <a:spcAft>
              <a:spcPct val="15000"/>
            </a:spcAft>
            <a:buChar char="•"/>
          </a:pPr>
          <a:r>
            <a:rPr lang="en-IN" sz="900" kern="1200"/>
            <a:t>Task duration</a:t>
          </a:r>
        </a:p>
        <a:p>
          <a:pPr marL="57150" lvl="1" indent="-57150" algn="l" defTabSz="400050">
            <a:lnSpc>
              <a:spcPct val="90000"/>
            </a:lnSpc>
            <a:spcBef>
              <a:spcPct val="0"/>
            </a:spcBef>
            <a:spcAft>
              <a:spcPct val="15000"/>
            </a:spcAft>
            <a:buChar char="•"/>
          </a:pPr>
          <a:r>
            <a:rPr lang="en-IN" sz="900" kern="1200"/>
            <a:t>Assign resource to task</a:t>
          </a:r>
        </a:p>
        <a:p>
          <a:pPr marL="57150" lvl="1" indent="-57150" algn="l" defTabSz="400050">
            <a:lnSpc>
              <a:spcPct val="90000"/>
            </a:lnSpc>
            <a:spcBef>
              <a:spcPct val="0"/>
            </a:spcBef>
            <a:spcAft>
              <a:spcPct val="15000"/>
            </a:spcAft>
            <a:buChar char="•"/>
          </a:pPr>
          <a:r>
            <a:rPr lang="en-IN" sz="900" kern="1200"/>
            <a:t>Risk identification</a:t>
          </a:r>
        </a:p>
        <a:p>
          <a:pPr marL="57150" lvl="1" indent="-57150" algn="l" defTabSz="400050">
            <a:lnSpc>
              <a:spcPct val="90000"/>
            </a:lnSpc>
            <a:spcBef>
              <a:spcPct val="0"/>
            </a:spcBef>
            <a:spcAft>
              <a:spcPct val="15000"/>
            </a:spcAft>
            <a:buChar char="•"/>
          </a:pPr>
          <a:r>
            <a:rPr lang="en-IN" sz="900" kern="1200"/>
            <a:t>Formal approval of the Project plan</a:t>
          </a:r>
        </a:p>
        <a:p>
          <a:pPr marL="57150" lvl="1" indent="-57150" algn="l" defTabSz="400050">
            <a:lnSpc>
              <a:spcPct val="90000"/>
            </a:lnSpc>
            <a:spcBef>
              <a:spcPct val="0"/>
            </a:spcBef>
            <a:spcAft>
              <a:spcPct val="15000"/>
            </a:spcAft>
            <a:buChar char="•"/>
          </a:pPr>
          <a:r>
            <a:rPr lang="en-IN" sz="900" kern="1200"/>
            <a:t>Conduct kick-off meeting</a:t>
          </a:r>
        </a:p>
      </dsp:txBody>
      <dsp:txXfrm rot="5400000">
        <a:off x="1266802" y="794065"/>
        <a:ext cx="1175651" cy="2382197"/>
      </dsp:txXfrm>
    </dsp:sp>
    <dsp:sp modelId="{C18BD112-0B58-42D5-B565-694C9AE6F9A0}">
      <dsp:nvSpPr>
        <dsp:cNvPr id="0" name=""/>
        <dsp:cNvSpPr/>
      </dsp:nvSpPr>
      <dsp:spPr>
        <a:xfrm rot="16200000">
          <a:off x="1133288" y="1397338"/>
          <a:ext cx="3970329" cy="1175651"/>
        </a:xfrm>
        <a:prstGeom prst="flowChartManualOperati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189" bIns="0" numCol="1" spcCol="1270" anchor="t" anchorCtr="0">
          <a:noAutofit/>
        </a:bodyPr>
        <a:lstStyle/>
        <a:p>
          <a:pPr marL="0" lvl="0" indent="0" algn="l" defTabSz="533400">
            <a:lnSpc>
              <a:spcPct val="90000"/>
            </a:lnSpc>
            <a:spcBef>
              <a:spcPct val="0"/>
            </a:spcBef>
            <a:spcAft>
              <a:spcPct val="35000"/>
            </a:spcAft>
            <a:buNone/>
          </a:pPr>
          <a:r>
            <a:rPr lang="en-IN" sz="1200" b="1" kern="1200"/>
            <a:t>Execute</a:t>
          </a:r>
          <a:endParaRPr lang="en-IN" sz="1200" kern="1200"/>
        </a:p>
        <a:p>
          <a:pPr marL="57150" lvl="1" indent="-57150" algn="l" defTabSz="400050">
            <a:lnSpc>
              <a:spcPct val="90000"/>
            </a:lnSpc>
            <a:spcBef>
              <a:spcPct val="0"/>
            </a:spcBef>
            <a:spcAft>
              <a:spcPct val="15000"/>
            </a:spcAft>
            <a:buChar char="•"/>
          </a:pPr>
          <a:r>
            <a:rPr lang="en-IN" sz="900" kern="1200"/>
            <a:t>Create Content</a:t>
          </a:r>
        </a:p>
        <a:p>
          <a:pPr marL="57150" lvl="1" indent="-57150" algn="l" defTabSz="400050">
            <a:lnSpc>
              <a:spcPct val="90000"/>
            </a:lnSpc>
            <a:spcBef>
              <a:spcPct val="0"/>
            </a:spcBef>
            <a:spcAft>
              <a:spcPct val="15000"/>
            </a:spcAft>
            <a:buChar char="•"/>
          </a:pPr>
          <a:r>
            <a:rPr lang="en-IN" sz="900" kern="1200"/>
            <a:t>Create template</a:t>
          </a:r>
        </a:p>
        <a:p>
          <a:pPr marL="57150" lvl="1" indent="-57150" algn="l" defTabSz="400050">
            <a:lnSpc>
              <a:spcPct val="90000"/>
            </a:lnSpc>
            <a:spcBef>
              <a:spcPct val="0"/>
            </a:spcBef>
            <a:spcAft>
              <a:spcPct val="15000"/>
            </a:spcAft>
            <a:buChar char="•"/>
          </a:pPr>
          <a:r>
            <a:rPr lang="en-IN" sz="900" kern="1200"/>
            <a:t>User Interface designing</a:t>
          </a:r>
        </a:p>
        <a:p>
          <a:pPr marL="57150" lvl="1" indent="-57150" algn="l" defTabSz="400050">
            <a:lnSpc>
              <a:spcPct val="90000"/>
            </a:lnSpc>
            <a:spcBef>
              <a:spcPct val="0"/>
            </a:spcBef>
            <a:spcAft>
              <a:spcPct val="15000"/>
            </a:spcAft>
            <a:buChar char="•"/>
          </a:pPr>
          <a:r>
            <a:rPr lang="en-IN" sz="900" kern="1200"/>
            <a:t>Create travel app in metaverse</a:t>
          </a:r>
        </a:p>
        <a:p>
          <a:pPr marL="57150" lvl="1" indent="-57150" algn="l" defTabSz="400050">
            <a:lnSpc>
              <a:spcPct val="90000"/>
            </a:lnSpc>
            <a:spcBef>
              <a:spcPct val="0"/>
            </a:spcBef>
            <a:spcAft>
              <a:spcPct val="15000"/>
            </a:spcAft>
            <a:buChar char="•"/>
          </a:pPr>
          <a:r>
            <a:rPr lang="en-IN" sz="900" kern="1200"/>
            <a:t>Product deliverables</a:t>
          </a:r>
        </a:p>
        <a:p>
          <a:pPr marL="57150" lvl="1" indent="-57150" algn="l" defTabSz="400050">
            <a:lnSpc>
              <a:spcPct val="90000"/>
            </a:lnSpc>
            <a:spcBef>
              <a:spcPct val="0"/>
            </a:spcBef>
            <a:spcAft>
              <a:spcPct val="15000"/>
            </a:spcAft>
            <a:buChar char="•"/>
          </a:pPr>
          <a:r>
            <a:rPr lang="en-IN" sz="900" kern="1200"/>
            <a:t>Feedback</a:t>
          </a:r>
        </a:p>
      </dsp:txBody>
      <dsp:txXfrm rot="5400000">
        <a:off x="2530627" y="794065"/>
        <a:ext cx="1175651" cy="2382197"/>
      </dsp:txXfrm>
    </dsp:sp>
    <dsp:sp modelId="{3B53C598-6316-430E-82EE-FB80F8E9D4EF}">
      <dsp:nvSpPr>
        <dsp:cNvPr id="0" name=""/>
        <dsp:cNvSpPr/>
      </dsp:nvSpPr>
      <dsp:spPr>
        <a:xfrm rot="16200000">
          <a:off x="2397113" y="1397338"/>
          <a:ext cx="3970329" cy="1175651"/>
        </a:xfrm>
        <a:prstGeom prst="flowChartManualOperati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189" bIns="0" numCol="1" spcCol="1270" anchor="t" anchorCtr="0">
          <a:noAutofit/>
        </a:bodyPr>
        <a:lstStyle/>
        <a:p>
          <a:pPr marL="0" lvl="0" indent="0" algn="l" defTabSz="533400">
            <a:lnSpc>
              <a:spcPct val="90000"/>
            </a:lnSpc>
            <a:spcBef>
              <a:spcPct val="0"/>
            </a:spcBef>
            <a:spcAft>
              <a:spcPct val="35000"/>
            </a:spcAft>
            <a:buNone/>
          </a:pPr>
          <a:r>
            <a:rPr lang="en-IN" sz="1200" b="1" kern="1200"/>
            <a:t>Test application</a:t>
          </a:r>
          <a:endParaRPr lang="en-IN" sz="1200" kern="1200"/>
        </a:p>
        <a:p>
          <a:pPr marL="57150" lvl="1" indent="-57150" algn="l" defTabSz="400050">
            <a:lnSpc>
              <a:spcPct val="90000"/>
            </a:lnSpc>
            <a:spcBef>
              <a:spcPct val="0"/>
            </a:spcBef>
            <a:spcAft>
              <a:spcPct val="15000"/>
            </a:spcAft>
            <a:buChar char="•"/>
          </a:pPr>
          <a:endParaRPr lang="en-IN" sz="900" b="0" kern="1200" dirty="0"/>
        </a:p>
        <a:p>
          <a:pPr marL="57150" lvl="1" indent="-57150" algn="l" defTabSz="400050">
            <a:lnSpc>
              <a:spcPct val="90000"/>
            </a:lnSpc>
            <a:spcBef>
              <a:spcPct val="0"/>
            </a:spcBef>
            <a:spcAft>
              <a:spcPct val="15000"/>
            </a:spcAft>
            <a:buChar char="•"/>
          </a:pPr>
          <a:r>
            <a:rPr lang="en-IN" sz="900" b="0" kern="1200" dirty="0"/>
            <a:t>Build phase testing</a:t>
          </a:r>
        </a:p>
        <a:p>
          <a:pPr marL="57150" lvl="1" indent="-57150" algn="l" defTabSz="400050">
            <a:lnSpc>
              <a:spcPct val="90000"/>
            </a:lnSpc>
            <a:spcBef>
              <a:spcPct val="0"/>
            </a:spcBef>
            <a:spcAft>
              <a:spcPct val="15000"/>
            </a:spcAft>
            <a:buChar char="•"/>
          </a:pPr>
          <a:r>
            <a:rPr lang="en-IN" sz="900" b="0" kern="1200" dirty="0"/>
            <a:t>Testing and reviewing</a:t>
          </a:r>
        </a:p>
        <a:p>
          <a:pPr marL="57150" lvl="1" indent="-57150" algn="l" defTabSz="400050">
            <a:lnSpc>
              <a:spcPct val="90000"/>
            </a:lnSpc>
            <a:spcBef>
              <a:spcPct val="0"/>
            </a:spcBef>
            <a:spcAft>
              <a:spcPct val="15000"/>
            </a:spcAft>
            <a:buChar char="•"/>
          </a:pPr>
          <a:r>
            <a:rPr lang="en-IN" sz="900" b="0" kern="1200" dirty="0"/>
            <a:t>Record the result </a:t>
          </a:r>
        </a:p>
      </dsp:txBody>
      <dsp:txXfrm rot="5400000">
        <a:off x="3794452" y="794065"/>
        <a:ext cx="1175651" cy="2382197"/>
      </dsp:txXfrm>
    </dsp:sp>
    <dsp:sp modelId="{93B6342F-5020-49B3-ADF5-8FCED8BCDCB2}">
      <dsp:nvSpPr>
        <dsp:cNvPr id="0" name=""/>
        <dsp:cNvSpPr/>
      </dsp:nvSpPr>
      <dsp:spPr>
        <a:xfrm rot="16200000">
          <a:off x="3660939" y="1397338"/>
          <a:ext cx="3970329" cy="1175651"/>
        </a:xfrm>
        <a:prstGeom prst="flowChartManualOperati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189" bIns="0" numCol="1" spcCol="1270" anchor="t" anchorCtr="0">
          <a:noAutofit/>
        </a:bodyPr>
        <a:lstStyle/>
        <a:p>
          <a:pPr marL="0" lvl="0" indent="0" algn="l" defTabSz="533400">
            <a:lnSpc>
              <a:spcPct val="90000"/>
            </a:lnSpc>
            <a:spcBef>
              <a:spcPct val="0"/>
            </a:spcBef>
            <a:spcAft>
              <a:spcPct val="35000"/>
            </a:spcAft>
            <a:buNone/>
          </a:pPr>
          <a:r>
            <a:rPr lang="en-IN" sz="1200" b="1" kern="1200" dirty="0"/>
            <a:t>Monitor &amp; Control</a:t>
          </a:r>
          <a:endParaRPr lang="en-IN" sz="1200" kern="1200" dirty="0"/>
        </a:p>
        <a:p>
          <a:pPr marL="57150" lvl="1" indent="-57150" algn="l" defTabSz="400050">
            <a:lnSpc>
              <a:spcPct val="90000"/>
            </a:lnSpc>
            <a:spcBef>
              <a:spcPct val="0"/>
            </a:spcBef>
            <a:spcAft>
              <a:spcPct val="15000"/>
            </a:spcAft>
            <a:buChar char="•"/>
          </a:pPr>
          <a:r>
            <a:rPr lang="en-IN" sz="900" kern="1200"/>
            <a:t>Analyze and Evaluation of travel app</a:t>
          </a:r>
        </a:p>
        <a:p>
          <a:pPr marL="57150" lvl="1" indent="-57150" algn="l" defTabSz="400050">
            <a:lnSpc>
              <a:spcPct val="90000"/>
            </a:lnSpc>
            <a:spcBef>
              <a:spcPct val="0"/>
            </a:spcBef>
            <a:spcAft>
              <a:spcPct val="15000"/>
            </a:spcAft>
            <a:buChar char="•"/>
          </a:pPr>
          <a:r>
            <a:rPr lang="en-IN" sz="900" kern="1200"/>
            <a:t>Modifications if any </a:t>
          </a:r>
        </a:p>
        <a:p>
          <a:pPr marL="57150" lvl="1" indent="-57150" algn="l" defTabSz="400050">
            <a:lnSpc>
              <a:spcPct val="90000"/>
            </a:lnSpc>
            <a:spcBef>
              <a:spcPct val="0"/>
            </a:spcBef>
            <a:spcAft>
              <a:spcPct val="15000"/>
            </a:spcAft>
            <a:buChar char="•"/>
          </a:pPr>
          <a:r>
            <a:rPr lang="en-IN" sz="900" kern="1200"/>
            <a:t>Approve or reject the changes</a:t>
          </a:r>
        </a:p>
      </dsp:txBody>
      <dsp:txXfrm rot="5400000">
        <a:off x="5058278" y="794065"/>
        <a:ext cx="1175651" cy="2382197"/>
      </dsp:txXfrm>
    </dsp:sp>
    <dsp:sp modelId="{10BC1166-57A0-4CB6-8064-BBBF87E5370F}">
      <dsp:nvSpPr>
        <dsp:cNvPr id="0" name=""/>
        <dsp:cNvSpPr/>
      </dsp:nvSpPr>
      <dsp:spPr>
        <a:xfrm rot="16200000">
          <a:off x="4924764" y="1397338"/>
          <a:ext cx="3970329" cy="1175651"/>
        </a:xfrm>
        <a:prstGeom prst="flowChartManualOperation">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0" rIns="76189" bIns="0" numCol="1" spcCol="1270" anchor="t" anchorCtr="0">
          <a:noAutofit/>
        </a:bodyPr>
        <a:lstStyle/>
        <a:p>
          <a:pPr marL="0" lvl="0" indent="0" algn="l" defTabSz="533400">
            <a:lnSpc>
              <a:spcPct val="90000"/>
            </a:lnSpc>
            <a:spcBef>
              <a:spcPct val="0"/>
            </a:spcBef>
            <a:spcAft>
              <a:spcPct val="35000"/>
            </a:spcAft>
            <a:buNone/>
          </a:pPr>
          <a:r>
            <a:rPr lang="en-IN" sz="1200" b="1" kern="1200"/>
            <a:t>Closing</a:t>
          </a:r>
          <a:endParaRPr lang="en-IN" sz="1200" kern="1200"/>
        </a:p>
        <a:p>
          <a:pPr marL="57150" lvl="1" indent="-57150" algn="l" defTabSz="400050">
            <a:lnSpc>
              <a:spcPct val="90000"/>
            </a:lnSpc>
            <a:spcBef>
              <a:spcPct val="0"/>
            </a:spcBef>
            <a:spcAft>
              <a:spcPct val="15000"/>
            </a:spcAft>
            <a:buChar char="•"/>
          </a:pPr>
          <a:r>
            <a:rPr lang="en-IN" sz="900" kern="1200"/>
            <a:t>Lessons learnt session</a:t>
          </a:r>
        </a:p>
        <a:p>
          <a:pPr marL="57150" lvl="1" indent="-57150" algn="l" defTabSz="400050">
            <a:lnSpc>
              <a:spcPct val="90000"/>
            </a:lnSpc>
            <a:spcBef>
              <a:spcPct val="0"/>
            </a:spcBef>
            <a:spcAft>
              <a:spcPct val="15000"/>
            </a:spcAft>
            <a:buChar char="•"/>
          </a:pPr>
          <a:r>
            <a:rPr lang="en-IN" sz="900" kern="1200"/>
            <a:t>Project close</a:t>
          </a:r>
        </a:p>
      </dsp:txBody>
      <dsp:txXfrm rot="5400000">
        <a:off x="6322103" y="794065"/>
        <a:ext cx="1175651" cy="23821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05c8a80e8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05c8a80e8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06694f9de_1_18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06694f9de_1_18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106694f9de_1_19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106694f9de_1_19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0D842C-F2FC-4376-988B-7E2740527163}"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B9585-96FA-40EF-A93F-C15FD8200776}" type="slidenum">
              <a:rPr lang="en-IN" smtClean="0"/>
              <a:t>‹#›</a:t>
            </a:fld>
            <a:endParaRPr lang="en-IN"/>
          </a:p>
        </p:txBody>
      </p:sp>
    </p:spTree>
    <p:extLst>
      <p:ext uri="{BB962C8B-B14F-4D97-AF65-F5344CB8AC3E}">
        <p14:creationId xmlns:p14="http://schemas.microsoft.com/office/powerpoint/2010/main" val="418658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50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7775226" y="4075123"/>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14000" y="1187700"/>
            <a:ext cx="77133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4"/>
              </a:buClr>
              <a:buSzPts val="1200"/>
              <a:buFont typeface="Barlow Semi Condensed"/>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7" name="Google Shape;27;p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b="1">
                <a:solidFill>
                  <a:schemeClr val="lt1"/>
                </a:solidFill>
                <a:latin typeface="Barlow Semi Condensed"/>
                <a:ea typeface="Barlow Semi Condensed"/>
                <a:cs typeface="Barlow Semi Condensed"/>
                <a:sym typeface="Barlow Semi Condensed"/>
              </a:defRPr>
            </a:lvl1pPr>
            <a:lvl2pPr lvl="1">
              <a:buNone/>
              <a:defRPr b="1">
                <a:solidFill>
                  <a:schemeClr val="lt1"/>
                </a:solidFill>
                <a:latin typeface="Barlow Semi Condensed"/>
                <a:ea typeface="Barlow Semi Condensed"/>
                <a:cs typeface="Barlow Semi Condensed"/>
                <a:sym typeface="Barlow Semi Condensed"/>
              </a:defRPr>
            </a:lvl2pPr>
            <a:lvl3pPr lvl="2">
              <a:buNone/>
              <a:defRPr b="1">
                <a:solidFill>
                  <a:schemeClr val="lt1"/>
                </a:solidFill>
                <a:latin typeface="Barlow Semi Condensed"/>
                <a:ea typeface="Barlow Semi Condensed"/>
                <a:cs typeface="Barlow Semi Condensed"/>
                <a:sym typeface="Barlow Semi Condensed"/>
              </a:defRPr>
            </a:lvl3pPr>
            <a:lvl4pPr lvl="3">
              <a:buNone/>
              <a:defRPr b="1">
                <a:solidFill>
                  <a:schemeClr val="lt1"/>
                </a:solidFill>
                <a:latin typeface="Barlow Semi Condensed"/>
                <a:ea typeface="Barlow Semi Condensed"/>
                <a:cs typeface="Barlow Semi Condensed"/>
                <a:sym typeface="Barlow Semi Condensed"/>
              </a:defRPr>
            </a:lvl4pPr>
            <a:lvl5pPr lvl="4">
              <a:buNone/>
              <a:defRPr b="1">
                <a:solidFill>
                  <a:schemeClr val="lt1"/>
                </a:solidFill>
                <a:latin typeface="Barlow Semi Condensed"/>
                <a:ea typeface="Barlow Semi Condensed"/>
                <a:cs typeface="Barlow Semi Condensed"/>
                <a:sym typeface="Barlow Semi Condensed"/>
              </a:defRPr>
            </a:lvl5pPr>
            <a:lvl6pPr lvl="5">
              <a:buNone/>
              <a:defRPr b="1">
                <a:solidFill>
                  <a:schemeClr val="lt1"/>
                </a:solidFill>
                <a:latin typeface="Barlow Semi Condensed"/>
                <a:ea typeface="Barlow Semi Condensed"/>
                <a:cs typeface="Barlow Semi Condensed"/>
                <a:sym typeface="Barlow Semi Condensed"/>
              </a:defRPr>
            </a:lvl6pPr>
            <a:lvl7pPr lvl="6">
              <a:buNone/>
              <a:defRPr b="1">
                <a:solidFill>
                  <a:schemeClr val="lt1"/>
                </a:solidFill>
                <a:latin typeface="Barlow Semi Condensed"/>
                <a:ea typeface="Barlow Semi Condensed"/>
                <a:cs typeface="Barlow Semi Condensed"/>
                <a:sym typeface="Barlow Semi Condensed"/>
              </a:defRPr>
            </a:lvl7pPr>
            <a:lvl8pPr lvl="7">
              <a:buNone/>
              <a:defRPr b="1">
                <a:solidFill>
                  <a:schemeClr val="lt1"/>
                </a:solidFill>
                <a:latin typeface="Barlow Semi Condensed"/>
                <a:ea typeface="Barlow Semi Condensed"/>
                <a:cs typeface="Barlow Semi Condensed"/>
                <a:sym typeface="Barlow Semi Condensed"/>
              </a:defRPr>
            </a:lvl8pPr>
            <a:lvl9pPr lvl="8">
              <a:buNone/>
              <a:defRPr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
        <p:nvSpPr>
          <p:cNvPr id="28" name="Google Shape;28;p4"/>
          <p:cNvSpPr/>
          <p:nvPr/>
        </p:nvSpPr>
        <p:spPr>
          <a:xfrm>
            <a:off x="723180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title"/>
          </p:nvPr>
        </p:nvSpPr>
        <p:spPr>
          <a:xfrm>
            <a:off x="714000" y="1311025"/>
            <a:ext cx="3912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714000" y="1925800"/>
            <a:ext cx="3912300" cy="208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0" name="Google Shape;50;p7"/>
          <p:cNvSpPr/>
          <p:nvPr/>
        </p:nvSpPr>
        <p:spPr>
          <a:xfrm>
            <a:off x="106065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544650" y="4231426"/>
            <a:ext cx="1799700" cy="1799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BLANK_4">
    <p:spTree>
      <p:nvGrpSpPr>
        <p:cNvPr id="1" name="Shape 163"/>
        <p:cNvGrpSpPr/>
        <p:nvPr/>
      </p:nvGrpSpPr>
      <p:grpSpPr>
        <a:xfrm>
          <a:off x="0" y="0"/>
          <a:ext cx="0" cy="0"/>
          <a:chOff x="0" y="0"/>
          <a:chExt cx="0" cy="0"/>
        </a:xfrm>
      </p:grpSpPr>
      <p:sp>
        <p:nvSpPr>
          <p:cNvPr id="164" name="Google Shape;164;p2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65" name="Google Shape;165;p20"/>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0"/>
          <p:cNvSpPr txBox="1">
            <a:spLocks noGrp="1"/>
          </p:cNvSpPr>
          <p:nvPr>
            <p:ph type="title" idx="2"/>
          </p:nvPr>
        </p:nvSpPr>
        <p:spPr>
          <a:xfrm>
            <a:off x="2253658"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7" name="Google Shape;167;p20"/>
          <p:cNvSpPr txBox="1">
            <a:spLocks noGrp="1"/>
          </p:cNvSpPr>
          <p:nvPr>
            <p:ph type="subTitle" idx="1"/>
          </p:nvPr>
        </p:nvSpPr>
        <p:spPr>
          <a:xfrm>
            <a:off x="2253658"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0"/>
          <p:cNvSpPr txBox="1">
            <a:spLocks noGrp="1"/>
          </p:cNvSpPr>
          <p:nvPr>
            <p:ph type="title" idx="3"/>
          </p:nvPr>
        </p:nvSpPr>
        <p:spPr>
          <a:xfrm>
            <a:off x="5981409"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 name="Google Shape;169;p20"/>
          <p:cNvSpPr txBox="1">
            <a:spLocks noGrp="1"/>
          </p:cNvSpPr>
          <p:nvPr>
            <p:ph type="subTitle" idx="4"/>
          </p:nvPr>
        </p:nvSpPr>
        <p:spPr>
          <a:xfrm>
            <a:off x="5981409"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0"/>
          <p:cNvSpPr txBox="1">
            <a:spLocks noGrp="1"/>
          </p:cNvSpPr>
          <p:nvPr>
            <p:ph type="title" idx="5"/>
          </p:nvPr>
        </p:nvSpPr>
        <p:spPr>
          <a:xfrm>
            <a:off x="5981409"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1" name="Google Shape;171;p20"/>
          <p:cNvSpPr txBox="1">
            <a:spLocks noGrp="1"/>
          </p:cNvSpPr>
          <p:nvPr>
            <p:ph type="subTitle" idx="6"/>
          </p:nvPr>
        </p:nvSpPr>
        <p:spPr>
          <a:xfrm>
            <a:off x="5981409"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0"/>
          <p:cNvSpPr txBox="1">
            <a:spLocks noGrp="1"/>
          </p:cNvSpPr>
          <p:nvPr>
            <p:ph type="title" idx="7"/>
          </p:nvPr>
        </p:nvSpPr>
        <p:spPr>
          <a:xfrm>
            <a:off x="2253658"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 name="Google Shape;173;p20"/>
          <p:cNvSpPr txBox="1">
            <a:spLocks noGrp="1"/>
          </p:cNvSpPr>
          <p:nvPr>
            <p:ph type="subTitle" idx="8"/>
          </p:nvPr>
        </p:nvSpPr>
        <p:spPr>
          <a:xfrm>
            <a:off x="2253658"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0"/>
          <p:cNvSpPr txBox="1">
            <a:spLocks noGrp="1"/>
          </p:cNvSpPr>
          <p:nvPr>
            <p:ph type="title" idx="9"/>
          </p:nvPr>
        </p:nvSpPr>
        <p:spPr>
          <a:xfrm>
            <a:off x="5981409"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0"/>
          <p:cNvSpPr txBox="1">
            <a:spLocks noGrp="1"/>
          </p:cNvSpPr>
          <p:nvPr>
            <p:ph type="subTitle" idx="13"/>
          </p:nvPr>
        </p:nvSpPr>
        <p:spPr>
          <a:xfrm>
            <a:off x="5981409"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0"/>
          <p:cNvSpPr txBox="1">
            <a:spLocks noGrp="1"/>
          </p:cNvSpPr>
          <p:nvPr>
            <p:ph type="title" idx="14"/>
          </p:nvPr>
        </p:nvSpPr>
        <p:spPr>
          <a:xfrm>
            <a:off x="2253658"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7" name="Google Shape;177;p20"/>
          <p:cNvSpPr txBox="1">
            <a:spLocks noGrp="1"/>
          </p:cNvSpPr>
          <p:nvPr>
            <p:ph type="subTitle" idx="15"/>
          </p:nvPr>
        </p:nvSpPr>
        <p:spPr>
          <a:xfrm>
            <a:off x="2253658"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p:nvPr/>
        </p:nvSpPr>
        <p:spPr>
          <a:xfrm>
            <a:off x="-551600" y="158259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BLANK_14">
    <p:spTree>
      <p:nvGrpSpPr>
        <p:cNvPr id="1" name="Shape 199"/>
        <p:cNvGrpSpPr/>
        <p:nvPr/>
      </p:nvGrpSpPr>
      <p:grpSpPr>
        <a:xfrm>
          <a:off x="0" y="0"/>
          <a:ext cx="0" cy="0"/>
          <a:chOff x="0" y="0"/>
          <a:chExt cx="0" cy="0"/>
        </a:xfrm>
      </p:grpSpPr>
      <p:sp>
        <p:nvSpPr>
          <p:cNvPr id="200" name="Google Shape;200;p2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01" name="Google Shape;201;p23"/>
          <p:cNvSpPr txBox="1">
            <a:spLocks noGrp="1"/>
          </p:cNvSpPr>
          <p:nvPr>
            <p:ph type="title"/>
          </p:nvPr>
        </p:nvSpPr>
        <p:spPr>
          <a:xfrm>
            <a:off x="5043426" y="1750600"/>
            <a:ext cx="27159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23"/>
          <p:cNvSpPr txBox="1">
            <a:spLocks noGrp="1"/>
          </p:cNvSpPr>
          <p:nvPr>
            <p:ph type="subTitle" idx="1"/>
          </p:nvPr>
        </p:nvSpPr>
        <p:spPr>
          <a:xfrm>
            <a:off x="5043426" y="2354900"/>
            <a:ext cx="2715900" cy="10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3"/>
          <p:cNvSpPr/>
          <p:nvPr/>
        </p:nvSpPr>
        <p:spPr>
          <a:xfrm>
            <a:off x="7355275" y="-7336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026675"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0D842C-F2FC-4376-988B-7E2740527163}"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B9585-96FA-40EF-A93F-C15FD8200776}"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37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6" r:id="rId5"/>
    <p:sldLayoutId id="2147483669" r:id="rId6"/>
    <p:sldLayoutId id="2147483676" r:id="rId7"/>
    <p:sldLayoutId id="2147483677"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267"/>
        <p:cNvGrpSpPr/>
        <p:nvPr/>
      </p:nvGrpSpPr>
      <p:grpSpPr>
        <a:xfrm>
          <a:off x="0" y="0"/>
          <a:ext cx="0" cy="0"/>
          <a:chOff x="0" y="0"/>
          <a:chExt cx="0" cy="0"/>
        </a:xfrm>
      </p:grpSpPr>
      <p:sp>
        <p:nvSpPr>
          <p:cNvPr id="268" name="Google Shape;268;p35"/>
          <p:cNvSpPr/>
          <p:nvPr/>
        </p:nvSpPr>
        <p:spPr>
          <a:xfrm>
            <a:off x="636773" y="928806"/>
            <a:ext cx="724500" cy="724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5CFFA6"/>
                </a:solidFill>
              </a:rPr>
              <a:t>Time2Go</a:t>
            </a:r>
            <a:r>
              <a:rPr lang="en-IN" dirty="0"/>
              <a:t> Augmented Reality App</a:t>
            </a:r>
          </a:p>
        </p:txBody>
      </p:sp>
      <p:cxnSp>
        <p:nvCxnSpPr>
          <p:cNvPr id="271" name="Google Shape;271;p35"/>
          <p:cNvCxnSpPr>
            <a:cxnSpLocks/>
          </p:cNvCxnSpPr>
          <p:nvPr/>
        </p:nvCxnSpPr>
        <p:spPr>
          <a:xfrm>
            <a:off x="2513067" y="3094557"/>
            <a:ext cx="2499600" cy="0"/>
          </a:xfrm>
          <a:prstGeom prst="straightConnector1">
            <a:avLst/>
          </a:prstGeom>
          <a:noFill/>
          <a:ln w="19050" cap="flat" cmpd="sng">
            <a:solidFill>
              <a:srgbClr val="5CFFF8"/>
            </a:solidFill>
            <a:prstDash val="solid"/>
            <a:round/>
            <a:headEnd type="none" w="med" len="med"/>
            <a:tailEnd type="none" w="med" len="med"/>
          </a:ln>
        </p:spPr>
      </p:cxnSp>
      <p:sp>
        <p:nvSpPr>
          <p:cNvPr id="273" name="Google Shape;273;p35"/>
          <p:cNvSpPr/>
          <p:nvPr/>
        </p:nvSpPr>
        <p:spPr>
          <a:xfrm>
            <a:off x="5396925" y="1021200"/>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5"/>
          <p:cNvGrpSpPr/>
          <p:nvPr/>
        </p:nvGrpSpPr>
        <p:grpSpPr>
          <a:xfrm>
            <a:off x="6227925" y="1285968"/>
            <a:ext cx="1722947" cy="2378352"/>
            <a:chOff x="6227925" y="1285968"/>
            <a:chExt cx="1722947" cy="2378352"/>
          </a:xfrm>
        </p:grpSpPr>
        <p:sp>
          <p:nvSpPr>
            <p:cNvPr id="275" name="Google Shape;275;p35"/>
            <p:cNvSpPr/>
            <p:nvPr/>
          </p:nvSpPr>
          <p:spPr>
            <a:xfrm>
              <a:off x="6227925" y="3491550"/>
              <a:ext cx="1722947" cy="172770"/>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531013"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7600862" y="1499824"/>
              <a:ext cx="22909" cy="96050"/>
            </a:xfrm>
            <a:custGeom>
              <a:avLst/>
              <a:gdLst/>
              <a:ahLst/>
              <a:cxnLst/>
              <a:rect l="l" t="t" r="r" b="b"/>
              <a:pathLst>
                <a:path w="1411" h="5916" extrusionOk="0">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7609792" y="1499824"/>
              <a:ext cx="23461" cy="96050"/>
            </a:xfrm>
            <a:custGeom>
              <a:avLst/>
              <a:gdLst/>
              <a:ahLst/>
              <a:cxnLst/>
              <a:rect l="l" t="t" r="r" b="b"/>
              <a:pathLst>
                <a:path w="1445" h="5916" extrusionOk="0">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7600862" y="1851035"/>
              <a:ext cx="22909" cy="96619"/>
            </a:xfrm>
            <a:custGeom>
              <a:avLst/>
              <a:gdLst/>
              <a:ahLst/>
              <a:cxnLst/>
              <a:rect l="l" t="t" r="r" b="b"/>
              <a:pathLst>
                <a:path w="1411" h="5951" extrusionOk="0">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7609792" y="1851035"/>
              <a:ext cx="23461" cy="96619"/>
            </a:xfrm>
            <a:custGeom>
              <a:avLst/>
              <a:gdLst/>
              <a:ahLst/>
              <a:cxnLst/>
              <a:rect l="l" t="t" r="r" b="b"/>
              <a:pathLst>
                <a:path w="1445" h="5951" extrusionOk="0">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7600862" y="1637178"/>
              <a:ext cx="22909" cy="96066"/>
            </a:xfrm>
            <a:custGeom>
              <a:avLst/>
              <a:gdLst/>
              <a:ahLst/>
              <a:cxnLst/>
              <a:rect l="l" t="t" r="r" b="b"/>
              <a:pathLst>
                <a:path w="1411" h="5917" extrusionOk="0">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609792" y="1637178"/>
              <a:ext cx="23461" cy="96066"/>
            </a:xfrm>
            <a:custGeom>
              <a:avLst/>
              <a:gdLst/>
              <a:ahLst/>
              <a:cxnLst/>
              <a:rect l="l" t="t" r="r" b="b"/>
              <a:pathLst>
                <a:path w="1445" h="5917" extrusionOk="0">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466800" y="1285968"/>
              <a:ext cx="1116755" cy="2264227"/>
            </a:xfrm>
            <a:custGeom>
              <a:avLst/>
              <a:gdLst/>
              <a:ahLst/>
              <a:cxnLst/>
              <a:rect l="l" t="t" r="r" b="b"/>
              <a:pathLst>
                <a:path w="68784" h="139460" extrusionOk="0">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534775" y="1355500"/>
              <a:ext cx="980728" cy="2125186"/>
            </a:xfrm>
            <a:custGeom>
              <a:avLst/>
              <a:gdLst/>
              <a:ahLst/>
              <a:cxnLst/>
              <a:rect l="l" t="t" r="r" b="b"/>
              <a:pathLst>
                <a:path w="65208" h="135470" extrusionOk="0">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22425" y="2274725"/>
              <a:ext cx="805500" cy="1158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622422" y="1868199"/>
              <a:ext cx="260215" cy="241674"/>
            </a:xfrm>
            <a:custGeom>
              <a:avLst/>
              <a:gdLst/>
              <a:ahLst/>
              <a:cxnLst/>
              <a:rect l="l" t="t" r="r" b="b"/>
              <a:pathLst>
                <a:path w="16028" h="14886" extrusionOk="0">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738725" y="1314324"/>
              <a:ext cx="572884" cy="110578"/>
            </a:xfrm>
            <a:custGeom>
              <a:avLst/>
              <a:gdLst/>
              <a:ahLst/>
              <a:cxnLst/>
              <a:rect l="l" t="t" r="r" b="b"/>
              <a:pathLst>
                <a:path w="35287" h="5331" extrusionOk="0">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863795" y="1360468"/>
              <a:ext cx="322752" cy="16"/>
            </a:xfrm>
            <a:custGeom>
              <a:avLst/>
              <a:gdLst/>
              <a:ahLst/>
              <a:cxnLst/>
              <a:rect l="l" t="t" r="r" b="b"/>
              <a:pathLst>
                <a:path w="19880" h="1" fill="none" extrusionOk="0">
                  <a:moveTo>
                    <a:pt x="1" y="1"/>
                  </a:moveTo>
                  <a:lnTo>
                    <a:pt x="19879" y="1"/>
                  </a:lnTo>
                </a:path>
              </a:pathLst>
            </a:custGeom>
            <a:noFill/>
            <a:ln w="21500" cap="rnd" cmpd="sng">
              <a:solidFill>
                <a:schemeClr val="lt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35"/>
            <p:cNvCxnSpPr/>
            <p:nvPr/>
          </p:nvCxnSpPr>
          <p:spPr>
            <a:xfrm>
              <a:off x="6622423" y="16224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0" name="Google Shape;290;p35"/>
            <p:cNvCxnSpPr/>
            <p:nvPr/>
          </p:nvCxnSpPr>
          <p:spPr>
            <a:xfrm>
              <a:off x="6622423" y="1745300"/>
              <a:ext cx="805500" cy="0"/>
            </a:xfrm>
            <a:prstGeom prst="straightConnector1">
              <a:avLst/>
            </a:prstGeom>
            <a:noFill/>
            <a:ln w="19050" cap="flat" cmpd="sng">
              <a:solidFill>
                <a:schemeClr val="accent1"/>
              </a:solidFill>
              <a:prstDash val="solid"/>
              <a:round/>
              <a:headEnd type="none" w="med" len="med"/>
              <a:tailEnd type="none" w="med" len="med"/>
            </a:ln>
          </p:spPr>
        </p:cxnSp>
        <p:cxnSp>
          <p:nvCxnSpPr>
            <p:cNvPr id="291" name="Google Shape;291;p35"/>
            <p:cNvCxnSpPr/>
            <p:nvPr/>
          </p:nvCxnSpPr>
          <p:spPr>
            <a:xfrm>
              <a:off x="6980925" y="1989036"/>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2" name="Google Shape;292;p35"/>
            <p:cNvCxnSpPr/>
            <p:nvPr/>
          </p:nvCxnSpPr>
          <p:spPr>
            <a:xfrm>
              <a:off x="6980925" y="1868200"/>
              <a:ext cx="447000" cy="0"/>
            </a:xfrm>
            <a:prstGeom prst="straightConnector1">
              <a:avLst/>
            </a:prstGeom>
            <a:noFill/>
            <a:ln w="19050" cap="flat" cmpd="sng">
              <a:solidFill>
                <a:schemeClr val="accent1"/>
              </a:solidFill>
              <a:prstDash val="solid"/>
              <a:round/>
              <a:headEnd type="none" w="med" len="med"/>
              <a:tailEnd type="none" w="med" len="med"/>
            </a:ln>
          </p:spPr>
        </p:cxnSp>
        <p:cxnSp>
          <p:nvCxnSpPr>
            <p:cNvPr id="293" name="Google Shape;293;p35"/>
            <p:cNvCxnSpPr/>
            <p:nvPr/>
          </p:nvCxnSpPr>
          <p:spPr>
            <a:xfrm>
              <a:off x="6980925" y="2114000"/>
              <a:ext cx="447000" cy="0"/>
            </a:xfrm>
            <a:prstGeom prst="straightConnector1">
              <a:avLst/>
            </a:prstGeom>
            <a:noFill/>
            <a:ln w="19050" cap="flat" cmpd="sng">
              <a:solidFill>
                <a:schemeClr val="accent1"/>
              </a:solidFill>
              <a:prstDash val="solid"/>
              <a:round/>
              <a:headEnd type="none" w="med" len="med"/>
              <a:tailEnd type="none" w="med" len="med"/>
            </a:ln>
          </p:spPr>
        </p:cxnSp>
      </p:grpSp>
      <p:sp>
        <p:nvSpPr>
          <p:cNvPr id="294" name="Google Shape;294;p35"/>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5"/>
          <p:cNvGrpSpPr/>
          <p:nvPr/>
        </p:nvGrpSpPr>
        <p:grpSpPr>
          <a:xfrm>
            <a:off x="5687000" y="1465194"/>
            <a:ext cx="1075744" cy="2388129"/>
            <a:chOff x="5687000" y="1465194"/>
            <a:chExt cx="1075744" cy="2388129"/>
          </a:xfrm>
        </p:grpSpPr>
        <p:sp>
          <p:nvSpPr>
            <p:cNvPr id="297" name="Google Shape;297;p35"/>
            <p:cNvSpPr/>
            <p:nvPr/>
          </p:nvSpPr>
          <p:spPr>
            <a:xfrm>
              <a:off x="5687000" y="3681899"/>
              <a:ext cx="1058650" cy="171423"/>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5859846" y="2418358"/>
              <a:ext cx="480771" cy="1280654"/>
            </a:xfrm>
            <a:custGeom>
              <a:avLst/>
              <a:gdLst/>
              <a:ahLst/>
              <a:cxnLst/>
              <a:rect l="l" t="t" r="r" b="b"/>
              <a:pathLst>
                <a:path w="29612" h="78879" extrusionOk="0">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035727" y="2607081"/>
              <a:ext cx="98859" cy="395355"/>
            </a:xfrm>
            <a:custGeom>
              <a:avLst/>
              <a:gdLst/>
              <a:ahLst/>
              <a:cxnLst/>
              <a:rect l="l" t="t" r="r" b="b"/>
              <a:pathLst>
                <a:path w="6089" h="24351" extrusionOk="0">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5987150" y="3433477"/>
              <a:ext cx="112253" cy="171433"/>
            </a:xfrm>
            <a:custGeom>
              <a:avLst/>
              <a:gdLst/>
              <a:ahLst/>
              <a:cxnLst/>
              <a:rect l="l" t="t" r="r" b="b"/>
              <a:pathLst>
                <a:path w="6914" h="10559" extrusionOk="0">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179234" y="3464747"/>
              <a:ext cx="127888" cy="112253"/>
            </a:xfrm>
            <a:custGeom>
              <a:avLst/>
              <a:gdLst/>
              <a:ahLst/>
              <a:cxnLst/>
              <a:rect l="l" t="t" r="r" b="b"/>
              <a:pathLst>
                <a:path w="7877" h="6914" extrusionOk="0">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5964826" y="3620528"/>
              <a:ext cx="254624" cy="125826"/>
            </a:xfrm>
            <a:custGeom>
              <a:avLst/>
              <a:gdLst/>
              <a:ahLst/>
              <a:cxnLst/>
              <a:rect l="l" t="t" r="r" b="b"/>
              <a:pathLst>
                <a:path w="15683" h="7750" extrusionOk="0">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5978772" y="3466988"/>
              <a:ext cx="139059" cy="220010"/>
            </a:xfrm>
            <a:custGeom>
              <a:avLst/>
              <a:gdLst/>
              <a:ahLst/>
              <a:cxnLst/>
              <a:rect l="l" t="t" r="r" b="b"/>
              <a:pathLst>
                <a:path w="8565" h="13551" extrusionOk="0">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5884410" y="1819862"/>
              <a:ext cx="878334" cy="641585"/>
            </a:xfrm>
            <a:custGeom>
              <a:avLst/>
              <a:gdLst/>
              <a:ahLst/>
              <a:cxnLst/>
              <a:rect l="l" t="t" r="r" b="b"/>
              <a:pathLst>
                <a:path w="54099" h="39517" extrusionOk="0">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6220002" y="2132464"/>
              <a:ext cx="55282" cy="285910"/>
            </a:xfrm>
            <a:custGeom>
              <a:avLst/>
              <a:gdLst/>
              <a:ahLst/>
              <a:cxnLst/>
              <a:rect l="l" t="t" r="r" b="b"/>
              <a:pathLst>
                <a:path w="3405" h="17610" extrusionOk="0">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6036295" y="1540446"/>
              <a:ext cx="187067" cy="268100"/>
            </a:xfrm>
            <a:custGeom>
              <a:avLst/>
              <a:gdLst/>
              <a:ahLst/>
              <a:cxnLst/>
              <a:rect l="l" t="t" r="r" b="b"/>
              <a:pathLst>
                <a:path w="11522" h="16513" extrusionOk="0">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6037967" y="1581490"/>
              <a:ext cx="172553" cy="227056"/>
            </a:xfrm>
            <a:custGeom>
              <a:avLst/>
              <a:gdLst/>
              <a:ahLst/>
              <a:cxnLst/>
              <a:rect l="l" t="t" r="r" b="b"/>
              <a:pathLst>
                <a:path w="10628" h="13985" extrusionOk="0">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5898925" y="1465194"/>
              <a:ext cx="329471" cy="460298"/>
            </a:xfrm>
            <a:custGeom>
              <a:avLst/>
              <a:gdLst/>
              <a:ahLst/>
              <a:cxnLst/>
              <a:rect l="l" t="t" r="r" b="b"/>
              <a:pathLst>
                <a:path w="20293" h="28351" extrusionOk="0">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5931884" y="1561666"/>
              <a:ext cx="249039" cy="90059"/>
            </a:xfrm>
            <a:custGeom>
              <a:avLst/>
              <a:gdLst/>
              <a:ahLst/>
              <a:cxnLst/>
              <a:rect l="l" t="t" r="r" b="b"/>
              <a:pathLst>
                <a:path w="15339" h="5547" extrusionOk="0">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6033503" y="2586981"/>
              <a:ext cx="110013" cy="507576"/>
            </a:xfrm>
            <a:custGeom>
              <a:avLst/>
              <a:gdLst/>
              <a:ahLst/>
              <a:cxnLst/>
              <a:rect l="l" t="t" r="r" b="b"/>
              <a:pathLst>
                <a:path w="6776" h="31263" extrusionOk="0">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6177010" y="3677483"/>
              <a:ext cx="284222" cy="140422"/>
            </a:xfrm>
            <a:custGeom>
              <a:avLst/>
              <a:gdLst/>
              <a:ahLst/>
              <a:cxnLst/>
              <a:rect l="l" t="t" r="r" b="b"/>
              <a:pathLst>
                <a:path w="17506" h="8649" extrusionOk="0">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182579" y="3504395"/>
              <a:ext cx="171449" cy="244087"/>
            </a:xfrm>
            <a:custGeom>
              <a:avLst/>
              <a:gdLst/>
              <a:ahLst/>
              <a:cxnLst/>
              <a:rect l="l" t="t" r="r" b="b"/>
              <a:pathLst>
                <a:path w="10560" h="15034" extrusionOk="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6293144" y="1940217"/>
              <a:ext cx="469581" cy="346601"/>
            </a:xfrm>
            <a:custGeom>
              <a:avLst/>
              <a:gdLst/>
              <a:ahLst/>
              <a:cxnLst/>
              <a:rect l="l" t="t" r="r" b="b"/>
              <a:pathLst>
                <a:path w="28924" h="21349" extrusionOk="0">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200454" y="2111796"/>
              <a:ext cx="106668" cy="110581"/>
            </a:xfrm>
            <a:custGeom>
              <a:avLst/>
              <a:gdLst/>
              <a:ahLst/>
              <a:cxnLst/>
              <a:rect l="l" t="t" r="r" b="b"/>
              <a:pathLst>
                <a:path w="6570" h="6811" extrusionOk="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5934660" y="2219877"/>
              <a:ext cx="187084" cy="64115"/>
            </a:xfrm>
            <a:custGeom>
              <a:avLst/>
              <a:gdLst/>
              <a:ahLst/>
              <a:cxnLst/>
              <a:rect l="l" t="t" r="r" b="b"/>
              <a:pathLst>
                <a:path w="11523" h="3949" extrusionOk="0">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5968170" y="3674691"/>
              <a:ext cx="164175" cy="71616"/>
            </a:xfrm>
            <a:custGeom>
              <a:avLst/>
              <a:gdLst/>
              <a:ahLst/>
              <a:cxnLst/>
              <a:rect l="l" t="t" r="r" b="b"/>
              <a:pathLst>
                <a:path w="10112" h="4411" extrusionOk="0">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179786" y="3745576"/>
              <a:ext cx="193221" cy="72297"/>
            </a:xfrm>
            <a:custGeom>
              <a:avLst/>
              <a:gdLst/>
              <a:ahLst/>
              <a:cxnLst/>
              <a:rect l="l" t="t" r="r" b="b"/>
              <a:pathLst>
                <a:path w="11901" h="4453" extrusionOk="0">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5"/>
          <p:cNvGrpSpPr/>
          <p:nvPr/>
        </p:nvGrpSpPr>
        <p:grpSpPr>
          <a:xfrm>
            <a:off x="6668150" y="2280326"/>
            <a:ext cx="1269300" cy="1155753"/>
            <a:chOff x="6668150" y="2280326"/>
            <a:chExt cx="1269300" cy="1155753"/>
          </a:xfrm>
        </p:grpSpPr>
        <p:sp>
          <p:nvSpPr>
            <p:cNvPr id="319" name="Google Shape;319;p35"/>
            <p:cNvSpPr/>
            <p:nvPr/>
          </p:nvSpPr>
          <p:spPr>
            <a:xfrm>
              <a:off x="6668150" y="3371879"/>
              <a:ext cx="1269300" cy="64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5"/>
            <p:cNvGrpSpPr/>
            <p:nvPr/>
          </p:nvGrpSpPr>
          <p:grpSpPr>
            <a:xfrm>
              <a:off x="6882219" y="2280326"/>
              <a:ext cx="1022961" cy="1093568"/>
              <a:chOff x="6882219" y="2280326"/>
              <a:chExt cx="1022961" cy="1093568"/>
            </a:xfrm>
          </p:grpSpPr>
          <p:grpSp>
            <p:nvGrpSpPr>
              <p:cNvPr id="321" name="Google Shape;321;p35"/>
              <p:cNvGrpSpPr/>
              <p:nvPr/>
            </p:nvGrpSpPr>
            <p:grpSpPr>
              <a:xfrm>
                <a:off x="6882219" y="2280326"/>
                <a:ext cx="1022961" cy="1093568"/>
                <a:chOff x="6882223" y="2263632"/>
                <a:chExt cx="1022961" cy="1093568"/>
              </a:xfrm>
            </p:grpSpPr>
            <p:sp>
              <p:nvSpPr>
                <p:cNvPr id="322" name="Google Shape;322;p35"/>
                <p:cNvSpPr/>
                <p:nvPr/>
              </p:nvSpPr>
              <p:spPr>
                <a:xfrm>
                  <a:off x="7160859" y="2264232"/>
                  <a:ext cx="744325" cy="570132"/>
                </a:xfrm>
                <a:custGeom>
                  <a:avLst/>
                  <a:gdLst/>
                  <a:ahLst/>
                  <a:cxnLst/>
                  <a:rect l="l" t="t" r="r" b="b"/>
                  <a:pathLst>
                    <a:path w="45845" h="35116" extrusionOk="0">
                      <a:moveTo>
                        <a:pt x="9183" y="1"/>
                      </a:moveTo>
                      <a:cubicBezTo>
                        <a:pt x="2029" y="8289"/>
                        <a:pt x="0" y="35115"/>
                        <a:pt x="0" y="35115"/>
                      </a:cubicBezTo>
                      <a:lnTo>
                        <a:pt x="40479" y="35115"/>
                      </a:lnTo>
                      <a:lnTo>
                        <a:pt x="45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7160859" y="2264232"/>
                  <a:ext cx="533813" cy="570132"/>
                </a:xfrm>
                <a:custGeom>
                  <a:avLst/>
                  <a:gdLst/>
                  <a:ahLst/>
                  <a:cxnLst/>
                  <a:rect l="l" t="t" r="r" b="b"/>
                  <a:pathLst>
                    <a:path w="32879" h="35116" extrusionOk="0">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7694656" y="2263632"/>
                  <a:ext cx="210528" cy="570733"/>
                </a:xfrm>
                <a:custGeom>
                  <a:avLst/>
                  <a:gdLst/>
                  <a:ahLst/>
                  <a:cxnLst/>
                  <a:rect l="l" t="t" r="r" b="b"/>
                  <a:pathLst>
                    <a:path w="12967" h="35153" extrusionOk="0">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87256" y="2832333"/>
                  <a:ext cx="616427" cy="137916"/>
                </a:xfrm>
                <a:custGeom>
                  <a:avLst/>
                  <a:gdLst/>
                  <a:ahLst/>
                  <a:cxnLst/>
                  <a:rect l="l" t="t" r="r" b="b"/>
                  <a:pathLst>
                    <a:path w="37969" h="8495" extrusionOk="0">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7354616" y="2832333"/>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7181511" y="2970239"/>
                  <a:ext cx="174786" cy="386961"/>
                </a:xfrm>
                <a:custGeom>
                  <a:avLst/>
                  <a:gdLst/>
                  <a:ahLst/>
                  <a:cxnLst/>
                  <a:rect l="l" t="t" r="r" b="b"/>
                  <a:pathLst>
                    <a:path w="10766" h="23835" extrusionOk="0">
                      <a:moveTo>
                        <a:pt x="5916" y="1"/>
                      </a:moveTo>
                      <a:lnTo>
                        <a:pt x="1" y="23835"/>
                      </a:lnTo>
                      <a:lnTo>
                        <a:pt x="1652" y="23835"/>
                      </a:lnTo>
                      <a:lnTo>
                        <a:pt x="10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7686847" y="2970239"/>
                  <a:ext cx="174770" cy="386961"/>
                </a:xfrm>
                <a:custGeom>
                  <a:avLst/>
                  <a:gdLst/>
                  <a:ahLst/>
                  <a:cxnLst/>
                  <a:rect l="l" t="t" r="r" b="b"/>
                  <a:pathLst>
                    <a:path w="10765" h="23835" extrusionOk="0">
                      <a:moveTo>
                        <a:pt x="0" y="1"/>
                      </a:moveTo>
                      <a:lnTo>
                        <a:pt x="9114" y="23835"/>
                      </a:lnTo>
                      <a:lnTo>
                        <a:pt x="10765" y="23835"/>
                      </a:lnTo>
                      <a:lnTo>
                        <a:pt x="4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882223" y="2970239"/>
                  <a:ext cx="174234" cy="386961"/>
                </a:xfrm>
                <a:custGeom>
                  <a:avLst/>
                  <a:gdLst/>
                  <a:ahLst/>
                  <a:cxnLst/>
                  <a:rect l="l" t="t" r="r" b="b"/>
                  <a:pathLst>
                    <a:path w="10732" h="23835" extrusionOk="0">
                      <a:moveTo>
                        <a:pt x="5882" y="1"/>
                      </a:moveTo>
                      <a:lnTo>
                        <a:pt x="1" y="23835"/>
                      </a:lnTo>
                      <a:lnTo>
                        <a:pt x="1652" y="2383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361873" y="2970239"/>
                  <a:ext cx="174218" cy="386961"/>
                </a:xfrm>
                <a:custGeom>
                  <a:avLst/>
                  <a:gdLst/>
                  <a:ahLst/>
                  <a:cxnLst/>
                  <a:rect l="l" t="t" r="r" b="b"/>
                  <a:pathLst>
                    <a:path w="10731" h="23835" extrusionOk="0">
                      <a:moveTo>
                        <a:pt x="0" y="1"/>
                      </a:moveTo>
                      <a:lnTo>
                        <a:pt x="9080" y="23835"/>
                      </a:lnTo>
                      <a:lnTo>
                        <a:pt x="10731" y="23835"/>
                      </a:lnTo>
                      <a:lnTo>
                        <a:pt x="48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5"/>
              <p:cNvSpPr/>
              <p:nvPr/>
            </p:nvSpPr>
            <p:spPr>
              <a:xfrm>
                <a:off x="7354612" y="2849028"/>
                <a:ext cx="463444" cy="137916"/>
              </a:xfrm>
              <a:custGeom>
                <a:avLst/>
                <a:gdLst/>
                <a:ahLst/>
                <a:cxnLst/>
                <a:rect l="l" t="t" r="r" b="b"/>
                <a:pathLst>
                  <a:path w="28546" h="8495" extrusionOk="0">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2" name="Google Shape;272;p35"/>
          <p:cNvSpPr txBox="1">
            <a:spLocks noGrp="1"/>
          </p:cNvSpPr>
          <p:nvPr>
            <p:ph type="ctrTitle" idx="2"/>
          </p:nvPr>
        </p:nvSpPr>
        <p:spPr>
          <a:xfrm>
            <a:off x="273296" y="3058685"/>
            <a:ext cx="2152193" cy="36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Final </a:t>
            </a:r>
            <a:r>
              <a:rPr lang="en-IN" dirty="0"/>
              <a:t>Presentation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06EF14-B6C2-4412-B52D-36F89DE49991}"/>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95CFAEAF-AB04-4B5C-9F0B-BCB33C445E01}"/>
              </a:ext>
            </a:extLst>
          </p:cNvPr>
          <p:cNvSpPr txBox="1"/>
          <p:nvPr/>
        </p:nvSpPr>
        <p:spPr>
          <a:xfrm>
            <a:off x="159026" y="371062"/>
            <a:ext cx="7364896" cy="4553619"/>
          </a:xfrm>
          <a:prstGeom prst="rect">
            <a:avLst/>
          </a:prstGeom>
          <a:noFill/>
        </p:spPr>
        <p:txBody>
          <a:bodyPr wrap="square">
            <a:spAutoFit/>
          </a:bodyPr>
          <a:lstStyle/>
          <a:p>
            <a:r>
              <a:rPr lang="en-US" sz="1600" b="1" dirty="0">
                <a:solidFill>
                  <a:schemeClr val="bg1"/>
                </a:solidFill>
                <a:latin typeface="Montserrat ExtraBold" panose="00000900000000000000" pitchFamily="2" charset="0"/>
                <a:ea typeface="Times New Roman" panose="02020603050405020304" pitchFamily="18" charset="0"/>
              </a:rPr>
              <a:t>Prioritizing Requirements: </a:t>
            </a:r>
          </a:p>
          <a:p>
            <a:r>
              <a:rPr lang="en-US" dirty="0">
                <a:solidFill>
                  <a:schemeClr val="bg1"/>
                </a:solidFill>
                <a:latin typeface="Barlow Semi Condensed Medium" panose="00000606000000000000" pitchFamily="2" charset="0"/>
                <a:ea typeface="Times New Roman" panose="02020603050405020304" pitchFamily="18" charset="0"/>
              </a:rPr>
              <a:t>The attributes of prioritizing and tracking requirements for the time2go project will be as follows:</a:t>
            </a:r>
            <a:endParaRPr lang="en-IN" dirty="0">
              <a:solidFill>
                <a:schemeClr val="bg1"/>
              </a:solidFill>
              <a:latin typeface="Barlow Semi Condensed Medium" panose="00000606000000000000" pitchFamily="2" charset="0"/>
              <a:ea typeface="Times New Roman" panose="02020603050405020304" pitchFamily="18" charset="0"/>
            </a:endParaRPr>
          </a:p>
          <a:p>
            <a:r>
              <a:rPr lang="en-US" spc="-8" dirty="0">
                <a:solidFill>
                  <a:schemeClr val="bg1"/>
                </a:solidFill>
                <a:latin typeface="Barlow Semi Condensed Medium" panose="00000606000000000000" pitchFamily="2" charset="0"/>
                <a:ea typeface="Liberation Sans"/>
                <a:cs typeface="Liberation Sans"/>
              </a:rPr>
              <a:t>Status: Approved, not approved, pending</a:t>
            </a:r>
            <a:r>
              <a:rPr lang="en-US" spc="-49" dirty="0">
                <a:solidFill>
                  <a:schemeClr val="bg1"/>
                </a:solidFill>
                <a:latin typeface="Barlow Semi Condensed Medium" panose="00000606000000000000" pitchFamily="2" charset="0"/>
                <a:ea typeface="Liberation Sans"/>
                <a:cs typeface="Liberation Sans"/>
              </a:rPr>
              <a:t> </a:t>
            </a:r>
            <a:r>
              <a:rPr lang="en-US" spc="-8" dirty="0">
                <a:solidFill>
                  <a:schemeClr val="bg1"/>
                </a:solidFill>
                <a:latin typeface="Barlow Semi Condensed Medium" panose="00000606000000000000" pitchFamily="2" charset="0"/>
                <a:ea typeface="Liberation Sans"/>
                <a:cs typeface="Liberation Sans"/>
              </a:rPr>
              <a:t>approval</a:t>
            </a:r>
          </a:p>
          <a:p>
            <a:endParaRPr lang="en-IN" spc="-8" dirty="0">
              <a:solidFill>
                <a:schemeClr val="bg1"/>
              </a:solidFill>
              <a:latin typeface="Barlow Semi Condensed Medium" panose="00000606000000000000" pitchFamily="2" charset="0"/>
              <a:ea typeface="Liberation Sans"/>
              <a:cs typeface="Liberation Sans"/>
            </a:endParaRPr>
          </a:p>
          <a:p>
            <a:r>
              <a:rPr lang="en-US" spc="-8" dirty="0">
                <a:solidFill>
                  <a:schemeClr val="bg1"/>
                </a:solidFill>
                <a:latin typeface="Barlow Semi Condensed Medium" panose="00000606000000000000" pitchFamily="2" charset="0"/>
                <a:ea typeface="Liberation Sans"/>
                <a:cs typeface="Liberation Sans"/>
              </a:rPr>
              <a:t>Impact: High, Medium,</a:t>
            </a:r>
            <a:r>
              <a:rPr lang="en-US" spc="-4" dirty="0">
                <a:solidFill>
                  <a:schemeClr val="bg1"/>
                </a:solidFill>
                <a:latin typeface="Barlow Semi Condensed Medium" panose="00000606000000000000" pitchFamily="2" charset="0"/>
                <a:ea typeface="Liberation Sans"/>
                <a:cs typeface="Liberation Sans"/>
              </a:rPr>
              <a:t> </a:t>
            </a:r>
            <a:r>
              <a:rPr lang="en-US" spc="-8" dirty="0">
                <a:solidFill>
                  <a:schemeClr val="bg1"/>
                </a:solidFill>
                <a:latin typeface="Barlow Semi Condensed Medium" panose="00000606000000000000" pitchFamily="2" charset="0"/>
                <a:ea typeface="Liberation Sans"/>
                <a:cs typeface="Liberation Sans"/>
              </a:rPr>
              <a:t>Low</a:t>
            </a:r>
          </a:p>
          <a:p>
            <a:endParaRPr lang="en-IN" spc="-8" dirty="0">
              <a:solidFill>
                <a:schemeClr val="bg1"/>
              </a:solidFill>
              <a:latin typeface="Barlow Semi Condensed Medium" panose="00000606000000000000" pitchFamily="2" charset="0"/>
              <a:ea typeface="Liberation Sans"/>
              <a:cs typeface="Liberation Sans"/>
            </a:endParaRPr>
          </a:p>
          <a:p>
            <a:pPr>
              <a:tabLst>
                <a:tab pos="136208" algn="l"/>
              </a:tabLst>
            </a:pPr>
            <a:r>
              <a:rPr lang="en-US" spc="-8" dirty="0">
                <a:solidFill>
                  <a:schemeClr val="bg1"/>
                </a:solidFill>
                <a:latin typeface="Barlow Semi Condensed Medium" panose="00000606000000000000" pitchFamily="2" charset="0"/>
                <a:ea typeface="Liberation Sans"/>
                <a:cs typeface="Liberation Sans"/>
              </a:rPr>
              <a:t>Criticality: High 7-10, Med 4-6, Low</a:t>
            </a:r>
            <a:r>
              <a:rPr lang="en-US" spc="-4" dirty="0">
                <a:solidFill>
                  <a:schemeClr val="bg1"/>
                </a:solidFill>
                <a:latin typeface="Barlow Semi Condensed Medium" panose="00000606000000000000" pitchFamily="2" charset="0"/>
                <a:ea typeface="Liberation Sans"/>
                <a:cs typeface="Liberation Sans"/>
              </a:rPr>
              <a:t> </a:t>
            </a:r>
            <a:r>
              <a:rPr lang="en-US" spc="-8" dirty="0">
                <a:solidFill>
                  <a:schemeClr val="bg1"/>
                </a:solidFill>
                <a:latin typeface="Barlow Semi Condensed Medium" panose="00000606000000000000" pitchFamily="2" charset="0"/>
                <a:ea typeface="Liberation Sans"/>
                <a:cs typeface="Liberation Sans"/>
              </a:rPr>
              <a:t>1-3</a:t>
            </a:r>
          </a:p>
          <a:p>
            <a:pPr>
              <a:tabLst>
                <a:tab pos="136208" algn="l"/>
              </a:tabLst>
            </a:pPr>
            <a:endParaRPr lang="en-US" spc="-8" dirty="0">
              <a:solidFill>
                <a:schemeClr val="bg1"/>
              </a:solidFill>
              <a:latin typeface="Barlow Semi Condensed Medium" panose="00000606000000000000" pitchFamily="2" charset="0"/>
              <a:ea typeface="Liberation Sans"/>
              <a:cs typeface="Liberation Sans"/>
            </a:endParaRPr>
          </a:p>
          <a:p>
            <a:pPr>
              <a:tabLst>
                <a:tab pos="136208" algn="l"/>
              </a:tabLst>
            </a:pPr>
            <a:r>
              <a:rPr lang="en-US" spc="-8" dirty="0">
                <a:solidFill>
                  <a:schemeClr val="bg1"/>
                </a:solidFill>
                <a:latin typeface="Barlow Semi Condensed Medium" panose="00000606000000000000" pitchFamily="2" charset="0"/>
                <a:ea typeface="Liberation Sans"/>
                <a:cs typeface="Liberation Sans"/>
              </a:rPr>
              <a:t>Stability: Volatile, Neutral, Unlikely to</a:t>
            </a:r>
            <a:r>
              <a:rPr lang="en-US" spc="-4" dirty="0">
                <a:solidFill>
                  <a:schemeClr val="bg1"/>
                </a:solidFill>
                <a:latin typeface="Barlow Semi Condensed Medium" panose="00000606000000000000" pitchFamily="2" charset="0"/>
                <a:ea typeface="Liberation Sans"/>
                <a:cs typeface="Liberation Sans"/>
              </a:rPr>
              <a:t> </a:t>
            </a:r>
            <a:r>
              <a:rPr lang="en-US" spc="-8" dirty="0">
                <a:solidFill>
                  <a:schemeClr val="bg1"/>
                </a:solidFill>
                <a:latin typeface="Barlow Semi Condensed Medium" panose="00000606000000000000" pitchFamily="2" charset="0"/>
                <a:ea typeface="Liberation Sans"/>
                <a:cs typeface="Liberation Sans"/>
              </a:rPr>
              <a:t>Change</a:t>
            </a:r>
          </a:p>
          <a:p>
            <a:pPr>
              <a:tabLst>
                <a:tab pos="136208" algn="l"/>
              </a:tabLst>
            </a:pPr>
            <a:endParaRPr lang="en-IN" spc="-8" dirty="0">
              <a:solidFill>
                <a:schemeClr val="bg1"/>
              </a:solidFill>
              <a:latin typeface="Barlow Semi Condensed Medium" panose="00000606000000000000" pitchFamily="2" charset="0"/>
              <a:ea typeface="Liberation Sans"/>
              <a:cs typeface="Liberation Sans"/>
            </a:endParaRPr>
          </a:p>
          <a:p>
            <a:pPr>
              <a:tabLst>
                <a:tab pos="136208" algn="l"/>
              </a:tabLst>
            </a:pPr>
            <a:r>
              <a:rPr lang="en-US" spc="-8" dirty="0">
                <a:solidFill>
                  <a:schemeClr val="bg1"/>
                </a:solidFill>
                <a:latin typeface="Barlow Semi Condensed Medium" panose="00000606000000000000" pitchFamily="2" charset="0"/>
                <a:ea typeface="Liberation Sans"/>
                <a:cs typeface="Liberation Sans"/>
              </a:rPr>
              <a:t>Efforts: Points 1(2Hrs or less), 2(2-4hrs), 4(4-8Hrs), and so</a:t>
            </a:r>
            <a:r>
              <a:rPr lang="en-US" spc="-30" dirty="0">
                <a:solidFill>
                  <a:schemeClr val="bg1"/>
                </a:solidFill>
                <a:latin typeface="Barlow Semi Condensed Medium" panose="00000606000000000000" pitchFamily="2" charset="0"/>
                <a:ea typeface="Liberation Sans"/>
                <a:cs typeface="Liberation Sans"/>
              </a:rPr>
              <a:t> </a:t>
            </a:r>
            <a:r>
              <a:rPr lang="en-US" spc="-8" dirty="0">
                <a:solidFill>
                  <a:schemeClr val="bg1"/>
                </a:solidFill>
                <a:latin typeface="Barlow Semi Condensed Medium" panose="00000606000000000000" pitchFamily="2" charset="0"/>
                <a:ea typeface="Liberation Sans"/>
                <a:cs typeface="Liberation Sans"/>
              </a:rPr>
              <a:t>on.</a:t>
            </a:r>
            <a:endParaRPr lang="en-IN" spc="-8" dirty="0">
              <a:solidFill>
                <a:schemeClr val="bg1"/>
              </a:solidFill>
              <a:latin typeface="Barlow Semi Condensed Medium" panose="00000606000000000000" pitchFamily="2" charset="0"/>
              <a:ea typeface="Liberation Sans"/>
              <a:cs typeface="Liberation Sans"/>
            </a:endParaRPr>
          </a:p>
          <a:p>
            <a:pPr marR="670560">
              <a:lnSpc>
                <a:spcPts val="1031"/>
              </a:lnSpc>
              <a:spcBef>
                <a:spcPts val="4"/>
              </a:spcBef>
            </a:pPr>
            <a:r>
              <a:rPr lang="en-US" dirty="0">
                <a:solidFill>
                  <a:schemeClr val="bg1"/>
                </a:solidFill>
                <a:latin typeface="Barlow Semi Condensed Medium" panose="00000606000000000000" pitchFamily="2" charset="0"/>
                <a:ea typeface="Times New Roman" panose="02020603050405020304" pitchFamily="18" charset="0"/>
              </a:rPr>
              <a:t> </a:t>
            </a:r>
            <a:endParaRPr lang="en-IN" dirty="0">
              <a:solidFill>
                <a:schemeClr val="bg1"/>
              </a:solidFill>
              <a:latin typeface="Barlow Semi Condensed Medium" panose="00000606000000000000" pitchFamily="2" charset="0"/>
              <a:ea typeface="Times New Roman" panose="02020603050405020304" pitchFamily="18" charset="0"/>
            </a:endParaRPr>
          </a:p>
          <a:p>
            <a:pPr marR="669608">
              <a:lnSpc>
                <a:spcPts val="1031"/>
              </a:lnSpc>
            </a:pPr>
            <a:endParaRPr lang="en-US" b="1" spc="-8" dirty="0">
              <a:solidFill>
                <a:schemeClr val="bg1"/>
              </a:solidFill>
              <a:latin typeface="Barlow Semi Condensed Medium" panose="00000606000000000000" pitchFamily="2" charset="0"/>
              <a:ea typeface="Liberation Sans"/>
              <a:cs typeface="Liberation Sans"/>
            </a:endParaRPr>
          </a:p>
          <a:p>
            <a:pPr marR="669608">
              <a:lnSpc>
                <a:spcPts val="1031"/>
              </a:lnSpc>
            </a:pPr>
            <a:r>
              <a:rPr lang="en-US" b="1" spc="-8" dirty="0">
                <a:solidFill>
                  <a:schemeClr val="bg1"/>
                </a:solidFill>
                <a:latin typeface="Barlow Semi Condensed Medium" panose="00000606000000000000" pitchFamily="2" charset="0"/>
                <a:ea typeface="Liberation Sans"/>
                <a:cs typeface="Liberation Sans"/>
              </a:rPr>
              <a:t>Roles and Responsibilities:</a:t>
            </a:r>
          </a:p>
          <a:p>
            <a:pPr marR="669608">
              <a:lnSpc>
                <a:spcPts val="1031"/>
              </a:lnSpc>
            </a:pPr>
            <a:endParaRPr lang="en-US" b="1" spc="-8" dirty="0">
              <a:solidFill>
                <a:schemeClr val="bg1"/>
              </a:solidFill>
              <a:latin typeface="Barlow Semi Condensed Medium" panose="00000606000000000000" pitchFamily="2" charset="0"/>
              <a:ea typeface="Liberation Sans"/>
              <a:cs typeface="Liberation Sans"/>
            </a:endParaRPr>
          </a:p>
          <a:p>
            <a:pPr marR="669608">
              <a:lnSpc>
                <a:spcPts val="1031"/>
              </a:lnSpc>
            </a:pPr>
            <a:r>
              <a:rPr lang="en-US" spc="-8" dirty="0">
                <a:solidFill>
                  <a:schemeClr val="bg1"/>
                </a:solidFill>
                <a:latin typeface="Barlow Semi Condensed Medium" panose="00000606000000000000" pitchFamily="2" charset="0"/>
                <a:ea typeface="Liberation Sans"/>
                <a:cs typeface="Liberation Sans"/>
              </a:rPr>
              <a:t>Naazim – Project Manager</a:t>
            </a:r>
          </a:p>
          <a:p>
            <a:pPr marR="669608">
              <a:lnSpc>
                <a:spcPts val="1031"/>
              </a:lnSpc>
            </a:pPr>
            <a:endParaRPr lang="en-US" spc="-8" dirty="0">
              <a:solidFill>
                <a:schemeClr val="bg1"/>
              </a:solidFill>
              <a:latin typeface="Barlow Semi Condensed Medium" panose="00000606000000000000" pitchFamily="2" charset="0"/>
              <a:ea typeface="Liberation Sans"/>
              <a:cs typeface="Liberation Sans"/>
            </a:endParaRPr>
          </a:p>
          <a:p>
            <a:pPr marR="669608">
              <a:lnSpc>
                <a:spcPts val="1031"/>
              </a:lnSpc>
            </a:pPr>
            <a:endParaRPr lang="en-US" spc="-8" dirty="0">
              <a:solidFill>
                <a:schemeClr val="bg1"/>
              </a:solidFill>
              <a:latin typeface="Barlow Semi Condensed Medium" panose="00000606000000000000" pitchFamily="2" charset="0"/>
              <a:ea typeface="Liberation Sans"/>
              <a:cs typeface="Liberation Sans"/>
            </a:endParaRPr>
          </a:p>
          <a:p>
            <a:pPr marR="669608">
              <a:lnSpc>
                <a:spcPts val="1031"/>
              </a:lnSpc>
            </a:pPr>
            <a:r>
              <a:rPr lang="en-US" spc="-8" dirty="0">
                <a:solidFill>
                  <a:schemeClr val="bg1"/>
                </a:solidFill>
                <a:latin typeface="Barlow Semi Condensed Medium" panose="00000606000000000000" pitchFamily="2" charset="0"/>
                <a:ea typeface="Liberation Sans"/>
                <a:cs typeface="Liberation Sans"/>
              </a:rPr>
              <a:t>Pritesh Bharadiya – Software Engineer Lead</a:t>
            </a:r>
          </a:p>
          <a:p>
            <a:pPr marR="669608">
              <a:lnSpc>
                <a:spcPts val="1031"/>
              </a:lnSpc>
            </a:pPr>
            <a:endParaRPr lang="en-US" spc="-8" dirty="0">
              <a:solidFill>
                <a:schemeClr val="bg1"/>
              </a:solidFill>
              <a:latin typeface="Barlow Semi Condensed Medium" panose="00000606000000000000" pitchFamily="2" charset="0"/>
              <a:ea typeface="Liberation Sans"/>
              <a:cs typeface="Liberation Sans"/>
            </a:endParaRPr>
          </a:p>
          <a:p>
            <a:pPr marR="669608">
              <a:lnSpc>
                <a:spcPts val="1031"/>
              </a:lnSpc>
            </a:pPr>
            <a:endParaRPr lang="en-US" spc="-8" dirty="0">
              <a:solidFill>
                <a:schemeClr val="bg1"/>
              </a:solidFill>
              <a:latin typeface="Barlow Semi Condensed Medium" panose="00000606000000000000" pitchFamily="2" charset="0"/>
              <a:ea typeface="Liberation Sans"/>
              <a:cs typeface="Liberation Sans"/>
            </a:endParaRPr>
          </a:p>
          <a:p>
            <a:pPr marR="669608">
              <a:lnSpc>
                <a:spcPts val="1031"/>
              </a:lnSpc>
            </a:pPr>
            <a:r>
              <a:rPr lang="en-US" spc="-8" dirty="0">
                <a:solidFill>
                  <a:schemeClr val="bg1"/>
                </a:solidFill>
                <a:latin typeface="Barlow Semi Condensed Medium" panose="00000606000000000000" pitchFamily="2" charset="0"/>
                <a:ea typeface="Liberation Sans"/>
                <a:cs typeface="Liberation Sans"/>
              </a:rPr>
              <a:t>Aswini Chacko – Technical Project Manager</a:t>
            </a:r>
          </a:p>
          <a:p>
            <a:pPr marR="669608">
              <a:lnSpc>
                <a:spcPts val="1031"/>
              </a:lnSpc>
            </a:pPr>
            <a:endParaRPr lang="en-US" spc="-8" dirty="0">
              <a:solidFill>
                <a:schemeClr val="bg1"/>
              </a:solidFill>
              <a:latin typeface="Barlow Semi Condensed Medium" panose="00000606000000000000" pitchFamily="2" charset="0"/>
              <a:ea typeface="Liberation Sans"/>
              <a:cs typeface="Liberation Sans"/>
            </a:endParaRPr>
          </a:p>
          <a:p>
            <a:pPr marR="669608">
              <a:lnSpc>
                <a:spcPts val="1031"/>
              </a:lnSpc>
            </a:pPr>
            <a:endParaRPr lang="en-US" spc="-8" dirty="0">
              <a:solidFill>
                <a:schemeClr val="bg1"/>
              </a:solidFill>
              <a:latin typeface="Barlow Semi Condensed Medium" panose="00000606000000000000" pitchFamily="2" charset="0"/>
              <a:ea typeface="Liberation Sans"/>
              <a:cs typeface="Liberation Sans"/>
            </a:endParaRPr>
          </a:p>
          <a:p>
            <a:pPr marR="669608">
              <a:lnSpc>
                <a:spcPts val="1031"/>
              </a:lnSpc>
            </a:pPr>
            <a:r>
              <a:rPr lang="en-US" spc="-8" dirty="0">
                <a:solidFill>
                  <a:schemeClr val="bg1"/>
                </a:solidFill>
                <a:latin typeface="Barlow Semi Condensed Medium" panose="00000606000000000000" pitchFamily="2" charset="0"/>
                <a:ea typeface="Liberation Sans"/>
                <a:cs typeface="Liberation Sans"/>
              </a:rPr>
              <a:t>Suriya Arivanandhan – Testing team Lead</a:t>
            </a:r>
          </a:p>
          <a:p>
            <a:pPr marR="669608">
              <a:lnSpc>
                <a:spcPts val="1031"/>
              </a:lnSpc>
            </a:pPr>
            <a:endParaRPr lang="en-US" sz="1400" spc="-8" dirty="0">
              <a:latin typeface="+mn-lt"/>
              <a:ea typeface="Liberation Sans"/>
              <a:cs typeface="Liberation Sans"/>
            </a:endParaRPr>
          </a:p>
          <a:p>
            <a:pPr marR="669608">
              <a:lnSpc>
                <a:spcPts val="1031"/>
              </a:lnSpc>
            </a:pPr>
            <a:endParaRPr lang="en-IN" sz="1400" spc="-8" dirty="0">
              <a:latin typeface="+mn-lt"/>
              <a:ea typeface="Liberation Sans"/>
              <a:cs typeface="Liberation Sans"/>
            </a:endParaRPr>
          </a:p>
        </p:txBody>
      </p:sp>
      <p:sp>
        <p:nvSpPr>
          <p:cNvPr id="7" name="Google Shape;1622;p69">
            <a:extLst>
              <a:ext uri="{FF2B5EF4-FFF2-40B4-BE49-F238E27FC236}">
                <a16:creationId xmlns:a16="http://schemas.microsoft.com/office/drawing/2014/main" id="{7C9B81FB-997F-4A12-A581-BB24E5C504EF}"/>
              </a:ext>
            </a:extLst>
          </p:cNvPr>
          <p:cNvSpPr/>
          <p:nvPr/>
        </p:nvSpPr>
        <p:spPr>
          <a:xfrm>
            <a:off x="5250014" y="1176288"/>
            <a:ext cx="3512400" cy="2597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625;p69">
            <a:extLst>
              <a:ext uri="{FF2B5EF4-FFF2-40B4-BE49-F238E27FC236}">
                <a16:creationId xmlns:a16="http://schemas.microsoft.com/office/drawing/2014/main" id="{16BCE73B-322F-4E6C-B627-C0C349F0AB2F}"/>
              </a:ext>
            </a:extLst>
          </p:cNvPr>
          <p:cNvGrpSpPr/>
          <p:nvPr/>
        </p:nvGrpSpPr>
        <p:grpSpPr>
          <a:xfrm>
            <a:off x="5414450" y="1476044"/>
            <a:ext cx="3183529" cy="1997587"/>
            <a:chOff x="993763" y="2084532"/>
            <a:chExt cx="3183529" cy="1997587"/>
          </a:xfrm>
        </p:grpSpPr>
        <p:sp>
          <p:nvSpPr>
            <p:cNvPr id="9" name="Google Shape;1626;p69">
              <a:extLst>
                <a:ext uri="{FF2B5EF4-FFF2-40B4-BE49-F238E27FC236}">
                  <a16:creationId xmlns:a16="http://schemas.microsoft.com/office/drawing/2014/main" id="{46C3CB12-236E-4D58-87C4-9AA82FE62A47}"/>
                </a:ext>
              </a:extLst>
            </p:cNvPr>
            <p:cNvSpPr/>
            <p:nvPr/>
          </p:nvSpPr>
          <p:spPr>
            <a:xfrm>
              <a:off x="993763" y="3877225"/>
              <a:ext cx="3183529" cy="204893"/>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27;p69">
              <a:extLst>
                <a:ext uri="{FF2B5EF4-FFF2-40B4-BE49-F238E27FC236}">
                  <a16:creationId xmlns:a16="http://schemas.microsoft.com/office/drawing/2014/main" id="{859AAD4D-AFE6-43AC-9C4C-A5B4A47B4BA7}"/>
                </a:ext>
              </a:extLst>
            </p:cNvPr>
            <p:cNvSpPr/>
            <p:nvPr/>
          </p:nvSpPr>
          <p:spPr>
            <a:xfrm>
              <a:off x="3450702" y="3792277"/>
              <a:ext cx="233590" cy="181969"/>
            </a:xfrm>
            <a:custGeom>
              <a:avLst/>
              <a:gdLst/>
              <a:ahLst/>
              <a:cxnLst/>
              <a:rect l="l" t="t" r="r" b="b"/>
              <a:pathLst>
                <a:path w="5670" h="4417" extrusionOk="0">
                  <a:moveTo>
                    <a:pt x="2961" y="1"/>
                  </a:moveTo>
                  <a:cubicBezTo>
                    <a:pt x="2961" y="1"/>
                    <a:pt x="3258" y="1541"/>
                    <a:pt x="3239" y="1912"/>
                  </a:cubicBezTo>
                  <a:cubicBezTo>
                    <a:pt x="3239" y="1930"/>
                    <a:pt x="3239" y="1930"/>
                    <a:pt x="3239" y="1949"/>
                  </a:cubicBezTo>
                  <a:cubicBezTo>
                    <a:pt x="3054" y="2357"/>
                    <a:pt x="549" y="3433"/>
                    <a:pt x="252" y="3767"/>
                  </a:cubicBezTo>
                  <a:cubicBezTo>
                    <a:pt x="1" y="4065"/>
                    <a:pt x="427" y="4417"/>
                    <a:pt x="1261" y="4417"/>
                  </a:cubicBezTo>
                  <a:cubicBezTo>
                    <a:pt x="1413" y="4417"/>
                    <a:pt x="1578" y="4405"/>
                    <a:pt x="1755" y="4379"/>
                  </a:cubicBezTo>
                  <a:cubicBezTo>
                    <a:pt x="2664" y="4268"/>
                    <a:pt x="4390" y="4249"/>
                    <a:pt x="5262" y="4120"/>
                  </a:cubicBezTo>
                  <a:cubicBezTo>
                    <a:pt x="5503" y="4083"/>
                    <a:pt x="5670" y="3823"/>
                    <a:pt x="5614" y="3582"/>
                  </a:cubicBezTo>
                  <a:lnTo>
                    <a:pt x="5354" y="2413"/>
                  </a:lnTo>
                  <a:lnTo>
                    <a:pt x="5206" y="1708"/>
                  </a:lnTo>
                  <a:lnTo>
                    <a:pt x="4983" y="131"/>
                  </a:lnTo>
                  <a:lnTo>
                    <a:pt x="2961"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28;p69">
              <a:extLst>
                <a:ext uri="{FF2B5EF4-FFF2-40B4-BE49-F238E27FC236}">
                  <a16:creationId xmlns:a16="http://schemas.microsoft.com/office/drawing/2014/main" id="{97325156-74BC-4B39-9ABD-8EAA5F8DC103}"/>
                </a:ext>
              </a:extLst>
            </p:cNvPr>
            <p:cNvSpPr/>
            <p:nvPr/>
          </p:nvSpPr>
          <p:spPr>
            <a:xfrm>
              <a:off x="3709062" y="3808345"/>
              <a:ext cx="205328" cy="204916"/>
            </a:xfrm>
            <a:custGeom>
              <a:avLst/>
              <a:gdLst/>
              <a:ahLst/>
              <a:cxnLst/>
              <a:rect l="l" t="t" r="r" b="b"/>
              <a:pathLst>
                <a:path w="4984" h="4974" extrusionOk="0">
                  <a:moveTo>
                    <a:pt x="4353" y="0"/>
                  </a:moveTo>
                  <a:lnTo>
                    <a:pt x="2386" y="56"/>
                  </a:lnTo>
                  <a:lnTo>
                    <a:pt x="2609" y="2190"/>
                  </a:lnTo>
                  <a:lnTo>
                    <a:pt x="2609" y="2208"/>
                  </a:lnTo>
                  <a:cubicBezTo>
                    <a:pt x="2609" y="2208"/>
                    <a:pt x="865" y="3748"/>
                    <a:pt x="438" y="4101"/>
                  </a:cubicBezTo>
                  <a:cubicBezTo>
                    <a:pt x="0" y="4465"/>
                    <a:pt x="226" y="4973"/>
                    <a:pt x="1466" y="4973"/>
                  </a:cubicBezTo>
                  <a:cubicBezTo>
                    <a:pt x="1488" y="4973"/>
                    <a:pt x="1510" y="4973"/>
                    <a:pt x="1533" y="4973"/>
                  </a:cubicBezTo>
                  <a:cubicBezTo>
                    <a:pt x="2516" y="4954"/>
                    <a:pt x="3982" y="4268"/>
                    <a:pt x="4650" y="3915"/>
                  </a:cubicBezTo>
                  <a:cubicBezTo>
                    <a:pt x="4872" y="3804"/>
                    <a:pt x="4984" y="3563"/>
                    <a:pt x="4909" y="3340"/>
                  </a:cubicBezTo>
                  <a:lnTo>
                    <a:pt x="4538" y="2078"/>
                  </a:lnTo>
                  <a:cubicBezTo>
                    <a:pt x="4538" y="2060"/>
                    <a:pt x="4538" y="2060"/>
                    <a:pt x="4538" y="2060"/>
                  </a:cubicBezTo>
                  <a:lnTo>
                    <a:pt x="4353" y="0"/>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29;p69">
              <a:extLst>
                <a:ext uri="{FF2B5EF4-FFF2-40B4-BE49-F238E27FC236}">
                  <a16:creationId xmlns:a16="http://schemas.microsoft.com/office/drawing/2014/main" id="{D36EF879-37E9-45B4-84D9-EB80C130C758}"/>
                </a:ext>
              </a:extLst>
            </p:cNvPr>
            <p:cNvSpPr/>
            <p:nvPr/>
          </p:nvSpPr>
          <p:spPr>
            <a:xfrm>
              <a:off x="3709062" y="3893174"/>
              <a:ext cx="205328" cy="120091"/>
            </a:xfrm>
            <a:custGeom>
              <a:avLst/>
              <a:gdLst/>
              <a:ahLst/>
              <a:cxnLst/>
              <a:rect l="l" t="t" r="r" b="b"/>
              <a:pathLst>
                <a:path w="4984" h="2915" extrusionOk="0">
                  <a:moveTo>
                    <a:pt x="4538" y="1"/>
                  </a:moveTo>
                  <a:cubicBezTo>
                    <a:pt x="4538" y="1"/>
                    <a:pt x="3852" y="306"/>
                    <a:pt x="3384" y="306"/>
                  </a:cubicBezTo>
                  <a:cubicBezTo>
                    <a:pt x="3287" y="306"/>
                    <a:pt x="3199" y="293"/>
                    <a:pt x="3128" y="261"/>
                  </a:cubicBezTo>
                  <a:cubicBezTo>
                    <a:pt x="2906" y="168"/>
                    <a:pt x="2720" y="131"/>
                    <a:pt x="2609" y="131"/>
                  </a:cubicBezTo>
                  <a:lnTo>
                    <a:pt x="2609" y="149"/>
                  </a:lnTo>
                  <a:cubicBezTo>
                    <a:pt x="2609" y="149"/>
                    <a:pt x="865" y="1689"/>
                    <a:pt x="438" y="2042"/>
                  </a:cubicBezTo>
                  <a:cubicBezTo>
                    <a:pt x="0" y="2406"/>
                    <a:pt x="226" y="2914"/>
                    <a:pt x="1466" y="2914"/>
                  </a:cubicBezTo>
                  <a:cubicBezTo>
                    <a:pt x="1488" y="2914"/>
                    <a:pt x="1510" y="2914"/>
                    <a:pt x="1533" y="2914"/>
                  </a:cubicBezTo>
                  <a:cubicBezTo>
                    <a:pt x="2516" y="2895"/>
                    <a:pt x="3982" y="2209"/>
                    <a:pt x="4650" y="1856"/>
                  </a:cubicBezTo>
                  <a:cubicBezTo>
                    <a:pt x="4872" y="1745"/>
                    <a:pt x="4984" y="1504"/>
                    <a:pt x="4909" y="1281"/>
                  </a:cubicBezTo>
                  <a:lnTo>
                    <a:pt x="4538" y="19"/>
                  </a:lnTo>
                  <a:cubicBezTo>
                    <a:pt x="4538" y="1"/>
                    <a:pt x="4538" y="1"/>
                    <a:pt x="4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30;p69">
              <a:extLst>
                <a:ext uri="{FF2B5EF4-FFF2-40B4-BE49-F238E27FC236}">
                  <a16:creationId xmlns:a16="http://schemas.microsoft.com/office/drawing/2014/main" id="{4470E837-5ACC-48DC-9E65-FA54ED7E5EF1}"/>
                </a:ext>
              </a:extLst>
            </p:cNvPr>
            <p:cNvSpPr/>
            <p:nvPr/>
          </p:nvSpPr>
          <p:spPr>
            <a:xfrm>
              <a:off x="3450702" y="3872533"/>
              <a:ext cx="233590" cy="101717"/>
            </a:xfrm>
            <a:custGeom>
              <a:avLst/>
              <a:gdLst/>
              <a:ahLst/>
              <a:cxnLst/>
              <a:rect l="l" t="t" r="r" b="b"/>
              <a:pathLst>
                <a:path w="5670" h="2469" extrusionOk="0">
                  <a:moveTo>
                    <a:pt x="3239" y="1"/>
                  </a:moveTo>
                  <a:cubicBezTo>
                    <a:pt x="3054" y="409"/>
                    <a:pt x="549" y="1485"/>
                    <a:pt x="252" y="1819"/>
                  </a:cubicBezTo>
                  <a:cubicBezTo>
                    <a:pt x="1" y="2117"/>
                    <a:pt x="427" y="2469"/>
                    <a:pt x="1261" y="2469"/>
                  </a:cubicBezTo>
                  <a:cubicBezTo>
                    <a:pt x="1413" y="2469"/>
                    <a:pt x="1578" y="2457"/>
                    <a:pt x="1755" y="2431"/>
                  </a:cubicBezTo>
                  <a:cubicBezTo>
                    <a:pt x="2664" y="2320"/>
                    <a:pt x="4390" y="2301"/>
                    <a:pt x="5262" y="2172"/>
                  </a:cubicBezTo>
                  <a:cubicBezTo>
                    <a:pt x="5503" y="2135"/>
                    <a:pt x="5670" y="1875"/>
                    <a:pt x="5614" y="1634"/>
                  </a:cubicBezTo>
                  <a:lnTo>
                    <a:pt x="5354" y="465"/>
                  </a:lnTo>
                  <a:cubicBezTo>
                    <a:pt x="5144" y="475"/>
                    <a:pt x="4841" y="528"/>
                    <a:pt x="4548" y="528"/>
                  </a:cubicBezTo>
                  <a:cubicBezTo>
                    <a:pt x="4300" y="528"/>
                    <a:pt x="4059" y="490"/>
                    <a:pt x="3889" y="353"/>
                  </a:cubicBezTo>
                  <a:cubicBezTo>
                    <a:pt x="3573" y="112"/>
                    <a:pt x="3351" y="19"/>
                    <a:pt x="3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31;p69">
              <a:extLst>
                <a:ext uri="{FF2B5EF4-FFF2-40B4-BE49-F238E27FC236}">
                  <a16:creationId xmlns:a16="http://schemas.microsoft.com/office/drawing/2014/main" id="{345B3F5E-6A74-4E21-8F06-759CE9F3CCEB}"/>
                </a:ext>
              </a:extLst>
            </p:cNvPr>
            <p:cNvSpPr/>
            <p:nvPr/>
          </p:nvSpPr>
          <p:spPr>
            <a:xfrm>
              <a:off x="3480942" y="2930020"/>
              <a:ext cx="434222" cy="927356"/>
            </a:xfrm>
            <a:custGeom>
              <a:avLst/>
              <a:gdLst/>
              <a:ahLst/>
              <a:cxnLst/>
              <a:rect l="l" t="t" r="r" b="b"/>
              <a:pathLst>
                <a:path w="10540" h="22510" extrusionOk="0">
                  <a:moveTo>
                    <a:pt x="1" y="1"/>
                  </a:moveTo>
                  <a:cubicBezTo>
                    <a:pt x="1" y="1"/>
                    <a:pt x="93" y="1689"/>
                    <a:pt x="223" y="3823"/>
                  </a:cubicBezTo>
                  <a:cubicBezTo>
                    <a:pt x="372" y="6049"/>
                    <a:pt x="576" y="8758"/>
                    <a:pt x="780" y="10558"/>
                  </a:cubicBezTo>
                  <a:cubicBezTo>
                    <a:pt x="1188" y="14083"/>
                    <a:pt x="1652" y="21987"/>
                    <a:pt x="1652" y="21987"/>
                  </a:cubicBezTo>
                  <a:lnTo>
                    <a:pt x="1708" y="21987"/>
                  </a:lnTo>
                  <a:cubicBezTo>
                    <a:pt x="1884" y="22023"/>
                    <a:pt x="2523" y="22132"/>
                    <a:pt x="3346" y="22132"/>
                  </a:cubicBezTo>
                  <a:cubicBezTo>
                    <a:pt x="3820" y="22132"/>
                    <a:pt x="4356" y="22096"/>
                    <a:pt x="4899" y="21987"/>
                  </a:cubicBezTo>
                  <a:lnTo>
                    <a:pt x="3971" y="4602"/>
                  </a:lnTo>
                  <a:cubicBezTo>
                    <a:pt x="3971" y="4584"/>
                    <a:pt x="3971" y="4584"/>
                    <a:pt x="3971" y="4584"/>
                  </a:cubicBezTo>
                  <a:cubicBezTo>
                    <a:pt x="3971" y="4565"/>
                    <a:pt x="3971" y="4547"/>
                    <a:pt x="3971" y="4547"/>
                  </a:cubicBezTo>
                  <a:lnTo>
                    <a:pt x="7255" y="22433"/>
                  </a:lnTo>
                  <a:cubicBezTo>
                    <a:pt x="7255" y="22433"/>
                    <a:pt x="7696" y="22509"/>
                    <a:pt x="8336" y="22509"/>
                  </a:cubicBezTo>
                  <a:cubicBezTo>
                    <a:pt x="8956" y="22509"/>
                    <a:pt x="9763" y="22437"/>
                    <a:pt x="10539" y="22154"/>
                  </a:cubicBezTo>
                  <a:lnTo>
                    <a:pt x="8832" y="8090"/>
                  </a:lnTo>
                  <a:lnTo>
                    <a:pt x="74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2;p69">
              <a:extLst>
                <a:ext uri="{FF2B5EF4-FFF2-40B4-BE49-F238E27FC236}">
                  <a16:creationId xmlns:a16="http://schemas.microsoft.com/office/drawing/2014/main" id="{522C981E-1F52-4F30-9D43-252B1CA0D42E}"/>
                </a:ext>
              </a:extLst>
            </p:cNvPr>
            <p:cNvSpPr/>
            <p:nvPr/>
          </p:nvSpPr>
          <p:spPr>
            <a:xfrm>
              <a:off x="3214177" y="2391136"/>
              <a:ext cx="333288" cy="519047"/>
            </a:xfrm>
            <a:custGeom>
              <a:avLst/>
              <a:gdLst/>
              <a:ahLst/>
              <a:cxnLst/>
              <a:rect l="l" t="t" r="r" b="b"/>
              <a:pathLst>
                <a:path w="8090" h="12599" extrusionOk="0">
                  <a:moveTo>
                    <a:pt x="7199" y="0"/>
                  </a:moveTo>
                  <a:cubicBezTo>
                    <a:pt x="7199" y="0"/>
                    <a:pt x="6197" y="409"/>
                    <a:pt x="5585" y="2208"/>
                  </a:cubicBezTo>
                  <a:cubicBezTo>
                    <a:pt x="4954" y="4027"/>
                    <a:pt x="3674" y="9760"/>
                    <a:pt x="3674" y="9760"/>
                  </a:cubicBezTo>
                  <a:lnTo>
                    <a:pt x="0" y="10520"/>
                  </a:lnTo>
                  <a:lnTo>
                    <a:pt x="1151" y="12598"/>
                  </a:lnTo>
                  <a:cubicBezTo>
                    <a:pt x="1151" y="12598"/>
                    <a:pt x="6309" y="12543"/>
                    <a:pt x="7199" y="10428"/>
                  </a:cubicBezTo>
                  <a:cubicBezTo>
                    <a:pt x="8090" y="8313"/>
                    <a:pt x="7199" y="0"/>
                    <a:pt x="7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33;p69">
              <a:extLst>
                <a:ext uri="{FF2B5EF4-FFF2-40B4-BE49-F238E27FC236}">
                  <a16:creationId xmlns:a16="http://schemas.microsoft.com/office/drawing/2014/main" id="{DC67EDC2-C4C6-49B1-BBE2-B029F60095FC}"/>
                </a:ext>
              </a:extLst>
            </p:cNvPr>
            <p:cNvSpPr/>
            <p:nvPr/>
          </p:nvSpPr>
          <p:spPr>
            <a:xfrm>
              <a:off x="3137711" y="2531007"/>
              <a:ext cx="152843" cy="193505"/>
            </a:xfrm>
            <a:custGeom>
              <a:avLst/>
              <a:gdLst/>
              <a:ahLst/>
              <a:cxnLst/>
              <a:rect l="l" t="t" r="r" b="b"/>
              <a:pathLst>
                <a:path w="3710" h="4697" extrusionOk="0">
                  <a:moveTo>
                    <a:pt x="298" y="1"/>
                  </a:moveTo>
                  <a:cubicBezTo>
                    <a:pt x="131" y="1"/>
                    <a:pt x="1" y="149"/>
                    <a:pt x="19" y="316"/>
                  </a:cubicBezTo>
                  <a:lnTo>
                    <a:pt x="687" y="4287"/>
                  </a:lnTo>
                  <a:cubicBezTo>
                    <a:pt x="706" y="4398"/>
                    <a:pt x="817" y="4491"/>
                    <a:pt x="947" y="4509"/>
                  </a:cubicBezTo>
                  <a:lnTo>
                    <a:pt x="3378" y="4695"/>
                  </a:lnTo>
                  <a:cubicBezTo>
                    <a:pt x="3388" y="4696"/>
                    <a:pt x="3399" y="4696"/>
                    <a:pt x="3409" y="4696"/>
                  </a:cubicBezTo>
                  <a:cubicBezTo>
                    <a:pt x="3579" y="4696"/>
                    <a:pt x="3710" y="4554"/>
                    <a:pt x="3675" y="4379"/>
                  </a:cubicBezTo>
                  <a:lnTo>
                    <a:pt x="3044" y="298"/>
                  </a:lnTo>
                  <a:cubicBezTo>
                    <a:pt x="3025" y="168"/>
                    <a:pt x="2914" y="75"/>
                    <a:pt x="2784" y="56"/>
                  </a:cubicBezTo>
                  <a:lnTo>
                    <a:pt x="2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34;p69">
              <a:extLst>
                <a:ext uri="{FF2B5EF4-FFF2-40B4-BE49-F238E27FC236}">
                  <a16:creationId xmlns:a16="http://schemas.microsoft.com/office/drawing/2014/main" id="{A12B1D8B-78AD-4F29-9E71-7E2D86F15D45}"/>
                </a:ext>
              </a:extLst>
            </p:cNvPr>
            <p:cNvSpPr/>
            <p:nvPr/>
          </p:nvSpPr>
          <p:spPr>
            <a:xfrm>
              <a:off x="3173843" y="2583536"/>
              <a:ext cx="169528" cy="128577"/>
            </a:xfrm>
            <a:custGeom>
              <a:avLst/>
              <a:gdLst/>
              <a:ahLst/>
              <a:cxnLst/>
              <a:rect l="l" t="t" r="r" b="b"/>
              <a:pathLst>
                <a:path w="4115" h="3121" extrusionOk="0">
                  <a:moveTo>
                    <a:pt x="1934" y="0"/>
                  </a:moveTo>
                  <a:cubicBezTo>
                    <a:pt x="1422" y="0"/>
                    <a:pt x="433" y="167"/>
                    <a:pt x="311" y="396"/>
                  </a:cubicBezTo>
                  <a:cubicBezTo>
                    <a:pt x="239" y="522"/>
                    <a:pt x="448" y="565"/>
                    <a:pt x="719" y="565"/>
                  </a:cubicBezTo>
                  <a:cubicBezTo>
                    <a:pt x="1003" y="565"/>
                    <a:pt x="1355" y="517"/>
                    <a:pt x="1517" y="470"/>
                  </a:cubicBezTo>
                  <a:lnTo>
                    <a:pt x="1517" y="470"/>
                  </a:lnTo>
                  <a:lnTo>
                    <a:pt x="1480" y="674"/>
                  </a:lnTo>
                  <a:cubicBezTo>
                    <a:pt x="1480" y="674"/>
                    <a:pt x="348" y="674"/>
                    <a:pt x="163" y="952"/>
                  </a:cubicBezTo>
                  <a:cubicBezTo>
                    <a:pt x="0" y="1179"/>
                    <a:pt x="449" y="1194"/>
                    <a:pt x="564" y="1194"/>
                  </a:cubicBezTo>
                  <a:cubicBezTo>
                    <a:pt x="580" y="1194"/>
                    <a:pt x="590" y="1193"/>
                    <a:pt x="590" y="1193"/>
                  </a:cubicBezTo>
                  <a:lnTo>
                    <a:pt x="590" y="1193"/>
                  </a:lnTo>
                  <a:cubicBezTo>
                    <a:pt x="590" y="1193"/>
                    <a:pt x="144" y="1305"/>
                    <a:pt x="181" y="1546"/>
                  </a:cubicBezTo>
                  <a:cubicBezTo>
                    <a:pt x="199" y="1667"/>
                    <a:pt x="462" y="1699"/>
                    <a:pt x="739" y="1699"/>
                  </a:cubicBezTo>
                  <a:cubicBezTo>
                    <a:pt x="1055" y="1699"/>
                    <a:pt x="1387" y="1657"/>
                    <a:pt x="1387" y="1657"/>
                  </a:cubicBezTo>
                  <a:lnTo>
                    <a:pt x="1387" y="1657"/>
                  </a:lnTo>
                  <a:lnTo>
                    <a:pt x="1295" y="1861"/>
                  </a:lnTo>
                  <a:cubicBezTo>
                    <a:pt x="1295" y="1861"/>
                    <a:pt x="590" y="1861"/>
                    <a:pt x="441" y="2047"/>
                  </a:cubicBezTo>
                  <a:cubicBezTo>
                    <a:pt x="274" y="2251"/>
                    <a:pt x="775" y="2270"/>
                    <a:pt x="1443" y="2270"/>
                  </a:cubicBezTo>
                  <a:cubicBezTo>
                    <a:pt x="2111" y="2270"/>
                    <a:pt x="2371" y="3049"/>
                    <a:pt x="3039" y="3104"/>
                  </a:cubicBezTo>
                  <a:cubicBezTo>
                    <a:pt x="3261" y="3117"/>
                    <a:pt x="3426" y="3121"/>
                    <a:pt x="3547" y="3121"/>
                  </a:cubicBezTo>
                  <a:cubicBezTo>
                    <a:pt x="3789" y="3121"/>
                    <a:pt x="3855" y="3104"/>
                    <a:pt x="3855" y="3104"/>
                  </a:cubicBezTo>
                  <a:lnTo>
                    <a:pt x="4115" y="1342"/>
                  </a:lnTo>
                  <a:cubicBezTo>
                    <a:pt x="4115" y="1342"/>
                    <a:pt x="2464" y="117"/>
                    <a:pt x="2185" y="25"/>
                  </a:cubicBezTo>
                  <a:cubicBezTo>
                    <a:pt x="2133" y="8"/>
                    <a:pt x="2045" y="0"/>
                    <a:pt x="1934" y="0"/>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35;p69">
              <a:extLst>
                <a:ext uri="{FF2B5EF4-FFF2-40B4-BE49-F238E27FC236}">
                  <a16:creationId xmlns:a16="http://schemas.microsoft.com/office/drawing/2014/main" id="{218B4DE8-7A32-4ADE-B9D7-8158FE2FF30E}"/>
                </a:ext>
              </a:extLst>
            </p:cNvPr>
            <p:cNvSpPr/>
            <p:nvPr/>
          </p:nvSpPr>
          <p:spPr>
            <a:xfrm>
              <a:off x="3471013" y="2365139"/>
              <a:ext cx="336378" cy="590443"/>
            </a:xfrm>
            <a:custGeom>
              <a:avLst/>
              <a:gdLst/>
              <a:ahLst/>
              <a:cxnLst/>
              <a:rect l="l" t="t" r="r" b="b"/>
              <a:pathLst>
                <a:path w="8165" h="14332" extrusionOk="0">
                  <a:moveTo>
                    <a:pt x="2783" y="1"/>
                  </a:moveTo>
                  <a:cubicBezTo>
                    <a:pt x="2783" y="1"/>
                    <a:pt x="1058" y="594"/>
                    <a:pt x="965" y="631"/>
                  </a:cubicBezTo>
                  <a:cubicBezTo>
                    <a:pt x="872" y="687"/>
                    <a:pt x="0" y="1559"/>
                    <a:pt x="75" y="3544"/>
                  </a:cubicBezTo>
                  <a:cubicBezTo>
                    <a:pt x="75" y="3786"/>
                    <a:pt x="93" y="4101"/>
                    <a:pt x="93" y="4491"/>
                  </a:cubicBezTo>
                  <a:cubicBezTo>
                    <a:pt x="167" y="7348"/>
                    <a:pt x="242" y="13712"/>
                    <a:pt x="242" y="13712"/>
                  </a:cubicBezTo>
                  <a:cubicBezTo>
                    <a:pt x="520" y="13842"/>
                    <a:pt x="798" y="13935"/>
                    <a:pt x="1095" y="14009"/>
                  </a:cubicBezTo>
                  <a:cubicBezTo>
                    <a:pt x="1932" y="14246"/>
                    <a:pt x="2799" y="14332"/>
                    <a:pt x="3618" y="14332"/>
                  </a:cubicBezTo>
                  <a:cubicBezTo>
                    <a:pt x="5813" y="14332"/>
                    <a:pt x="7663" y="13712"/>
                    <a:pt x="7663" y="13712"/>
                  </a:cubicBezTo>
                  <a:cubicBezTo>
                    <a:pt x="7663" y="13712"/>
                    <a:pt x="7682" y="11597"/>
                    <a:pt x="7737" y="9760"/>
                  </a:cubicBezTo>
                  <a:cubicBezTo>
                    <a:pt x="7756" y="9036"/>
                    <a:pt x="7793" y="8350"/>
                    <a:pt x="7830" y="7886"/>
                  </a:cubicBezTo>
                  <a:cubicBezTo>
                    <a:pt x="7997" y="6327"/>
                    <a:pt x="8164" y="2580"/>
                    <a:pt x="7756" y="1596"/>
                  </a:cubicBezTo>
                  <a:cubicBezTo>
                    <a:pt x="7737" y="1541"/>
                    <a:pt x="7700" y="1503"/>
                    <a:pt x="7682" y="1466"/>
                  </a:cubicBezTo>
                  <a:cubicBezTo>
                    <a:pt x="7181" y="724"/>
                    <a:pt x="5140" y="223"/>
                    <a:pt x="5140" y="223"/>
                  </a:cubicBezTo>
                  <a:lnTo>
                    <a:pt x="27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36;p69">
              <a:extLst>
                <a:ext uri="{FF2B5EF4-FFF2-40B4-BE49-F238E27FC236}">
                  <a16:creationId xmlns:a16="http://schemas.microsoft.com/office/drawing/2014/main" id="{D2DD4EBB-29FD-4A27-9D5C-BBD5CA4F1122}"/>
                </a:ext>
              </a:extLst>
            </p:cNvPr>
            <p:cNvSpPr/>
            <p:nvPr/>
          </p:nvSpPr>
          <p:spPr>
            <a:xfrm>
              <a:off x="3474844" y="2430893"/>
              <a:ext cx="332546" cy="511385"/>
            </a:xfrm>
            <a:custGeom>
              <a:avLst/>
              <a:gdLst/>
              <a:ahLst/>
              <a:cxnLst/>
              <a:rect l="l" t="t" r="r" b="b"/>
              <a:pathLst>
                <a:path w="8072" h="12413" extrusionOk="0">
                  <a:moveTo>
                    <a:pt x="7663" y="0"/>
                  </a:moveTo>
                  <a:cubicBezTo>
                    <a:pt x="6772" y="1058"/>
                    <a:pt x="5047" y="2672"/>
                    <a:pt x="2598" y="3062"/>
                  </a:cubicBezTo>
                  <a:cubicBezTo>
                    <a:pt x="2270" y="3111"/>
                    <a:pt x="1954" y="3134"/>
                    <a:pt x="1652" y="3134"/>
                  </a:cubicBezTo>
                  <a:cubicBezTo>
                    <a:pt x="1047" y="3134"/>
                    <a:pt x="495" y="3043"/>
                    <a:pt x="0" y="2895"/>
                  </a:cubicBezTo>
                  <a:lnTo>
                    <a:pt x="0" y="2895"/>
                  </a:lnTo>
                  <a:cubicBezTo>
                    <a:pt x="74" y="5752"/>
                    <a:pt x="149" y="12116"/>
                    <a:pt x="149" y="12116"/>
                  </a:cubicBezTo>
                  <a:cubicBezTo>
                    <a:pt x="427" y="12246"/>
                    <a:pt x="705" y="12339"/>
                    <a:pt x="1002" y="12413"/>
                  </a:cubicBezTo>
                  <a:cubicBezTo>
                    <a:pt x="2783" y="10427"/>
                    <a:pt x="5529" y="9017"/>
                    <a:pt x="7644" y="8164"/>
                  </a:cubicBezTo>
                  <a:cubicBezTo>
                    <a:pt x="7663" y="7440"/>
                    <a:pt x="7700" y="6754"/>
                    <a:pt x="7737" y="6290"/>
                  </a:cubicBezTo>
                  <a:cubicBezTo>
                    <a:pt x="7904" y="4731"/>
                    <a:pt x="8071" y="984"/>
                    <a:pt x="7663"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37;p69">
              <a:extLst>
                <a:ext uri="{FF2B5EF4-FFF2-40B4-BE49-F238E27FC236}">
                  <a16:creationId xmlns:a16="http://schemas.microsoft.com/office/drawing/2014/main" id="{81716956-4FE9-40A0-8D46-BE547BE6A704}"/>
                </a:ext>
              </a:extLst>
            </p:cNvPr>
            <p:cNvSpPr/>
            <p:nvPr/>
          </p:nvSpPr>
          <p:spPr>
            <a:xfrm>
              <a:off x="3570385" y="2277220"/>
              <a:ext cx="103241" cy="128083"/>
            </a:xfrm>
            <a:custGeom>
              <a:avLst/>
              <a:gdLst/>
              <a:ahLst/>
              <a:cxnLst/>
              <a:rect l="l" t="t" r="r" b="b"/>
              <a:pathLst>
                <a:path w="2506" h="3109" extrusionOk="0">
                  <a:moveTo>
                    <a:pt x="2004" y="1"/>
                  </a:moveTo>
                  <a:lnTo>
                    <a:pt x="0" y="1300"/>
                  </a:lnTo>
                  <a:lnTo>
                    <a:pt x="0" y="3007"/>
                  </a:lnTo>
                  <a:cubicBezTo>
                    <a:pt x="0" y="3007"/>
                    <a:pt x="296" y="3108"/>
                    <a:pt x="720" y="3108"/>
                  </a:cubicBezTo>
                  <a:cubicBezTo>
                    <a:pt x="869" y="3108"/>
                    <a:pt x="1033" y="3096"/>
                    <a:pt x="1206" y="3062"/>
                  </a:cubicBezTo>
                  <a:cubicBezTo>
                    <a:pt x="1874" y="2914"/>
                    <a:pt x="2505" y="2617"/>
                    <a:pt x="2505" y="2617"/>
                  </a:cubicBezTo>
                  <a:cubicBezTo>
                    <a:pt x="2283" y="2320"/>
                    <a:pt x="2283" y="539"/>
                    <a:pt x="2283" y="539"/>
                  </a:cubicBezTo>
                  <a:lnTo>
                    <a:pt x="2004" y="1"/>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38;p69">
              <a:extLst>
                <a:ext uri="{FF2B5EF4-FFF2-40B4-BE49-F238E27FC236}">
                  <a16:creationId xmlns:a16="http://schemas.microsoft.com/office/drawing/2014/main" id="{9ABC14C7-C2C6-4F69-A8CA-62907BC685A3}"/>
                </a:ext>
              </a:extLst>
            </p:cNvPr>
            <p:cNvSpPr/>
            <p:nvPr/>
          </p:nvSpPr>
          <p:spPr>
            <a:xfrm>
              <a:off x="3490129" y="2145012"/>
              <a:ext cx="191115" cy="196471"/>
            </a:xfrm>
            <a:custGeom>
              <a:avLst/>
              <a:gdLst/>
              <a:ahLst/>
              <a:cxnLst/>
              <a:rect l="l" t="t" r="r" b="b"/>
              <a:pathLst>
                <a:path w="4639" h="4769" extrusionOk="0">
                  <a:moveTo>
                    <a:pt x="1596" y="0"/>
                  </a:moveTo>
                  <a:cubicBezTo>
                    <a:pt x="1060" y="0"/>
                    <a:pt x="582" y="93"/>
                    <a:pt x="353" y="371"/>
                  </a:cubicBezTo>
                  <a:cubicBezTo>
                    <a:pt x="353" y="371"/>
                    <a:pt x="149" y="761"/>
                    <a:pt x="149" y="1317"/>
                  </a:cubicBezTo>
                  <a:cubicBezTo>
                    <a:pt x="149" y="1874"/>
                    <a:pt x="0" y="2932"/>
                    <a:pt x="149" y="3618"/>
                  </a:cubicBezTo>
                  <a:cubicBezTo>
                    <a:pt x="316" y="4305"/>
                    <a:pt x="965" y="4768"/>
                    <a:pt x="1447" y="4768"/>
                  </a:cubicBezTo>
                  <a:cubicBezTo>
                    <a:pt x="2152" y="4768"/>
                    <a:pt x="3581" y="4138"/>
                    <a:pt x="3748" y="3766"/>
                  </a:cubicBezTo>
                  <a:cubicBezTo>
                    <a:pt x="3841" y="3562"/>
                    <a:pt x="3915" y="3377"/>
                    <a:pt x="3915" y="3377"/>
                  </a:cubicBezTo>
                  <a:cubicBezTo>
                    <a:pt x="3915" y="3377"/>
                    <a:pt x="4379" y="3210"/>
                    <a:pt x="4509" y="2746"/>
                  </a:cubicBezTo>
                  <a:cubicBezTo>
                    <a:pt x="4639" y="2264"/>
                    <a:pt x="4583" y="1225"/>
                    <a:pt x="4193" y="1150"/>
                  </a:cubicBezTo>
                  <a:cubicBezTo>
                    <a:pt x="4156" y="1141"/>
                    <a:pt x="4119" y="1136"/>
                    <a:pt x="4084" y="1136"/>
                  </a:cubicBezTo>
                  <a:cubicBezTo>
                    <a:pt x="4050" y="1136"/>
                    <a:pt x="4017" y="1141"/>
                    <a:pt x="3989" y="1150"/>
                  </a:cubicBezTo>
                  <a:cubicBezTo>
                    <a:pt x="3989" y="705"/>
                    <a:pt x="3971" y="371"/>
                    <a:pt x="3971" y="371"/>
                  </a:cubicBezTo>
                  <a:cubicBezTo>
                    <a:pt x="3971" y="371"/>
                    <a:pt x="2668" y="0"/>
                    <a:pt x="1596" y="0"/>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39;p69">
              <a:extLst>
                <a:ext uri="{FF2B5EF4-FFF2-40B4-BE49-F238E27FC236}">
                  <a16:creationId xmlns:a16="http://schemas.microsoft.com/office/drawing/2014/main" id="{DCD8886C-EB77-49C6-941C-2DAB0DA98D84}"/>
                </a:ext>
              </a:extLst>
            </p:cNvPr>
            <p:cNvSpPr/>
            <p:nvPr/>
          </p:nvSpPr>
          <p:spPr>
            <a:xfrm>
              <a:off x="3449342" y="2084532"/>
              <a:ext cx="251016" cy="214886"/>
            </a:xfrm>
            <a:custGeom>
              <a:avLst/>
              <a:gdLst/>
              <a:ahLst/>
              <a:cxnLst/>
              <a:rect l="l" t="t" r="r" b="b"/>
              <a:pathLst>
                <a:path w="6093" h="5216" extrusionOk="0">
                  <a:moveTo>
                    <a:pt x="3139" y="1"/>
                  </a:moveTo>
                  <a:cubicBezTo>
                    <a:pt x="2030" y="1"/>
                    <a:pt x="1396" y="445"/>
                    <a:pt x="835" y="445"/>
                  </a:cubicBezTo>
                  <a:cubicBezTo>
                    <a:pt x="749" y="445"/>
                    <a:pt x="666" y="434"/>
                    <a:pt x="582" y="410"/>
                  </a:cubicBezTo>
                  <a:cubicBezTo>
                    <a:pt x="527" y="396"/>
                    <a:pt x="479" y="389"/>
                    <a:pt x="437" y="389"/>
                  </a:cubicBezTo>
                  <a:cubicBezTo>
                    <a:pt x="1" y="389"/>
                    <a:pt x="268" y="1122"/>
                    <a:pt x="675" y="1190"/>
                  </a:cubicBezTo>
                  <a:cubicBezTo>
                    <a:pt x="675" y="1190"/>
                    <a:pt x="396" y="1375"/>
                    <a:pt x="396" y="1672"/>
                  </a:cubicBezTo>
                  <a:cubicBezTo>
                    <a:pt x="415" y="1969"/>
                    <a:pt x="842" y="2043"/>
                    <a:pt x="842" y="2043"/>
                  </a:cubicBezTo>
                  <a:cubicBezTo>
                    <a:pt x="842" y="2043"/>
                    <a:pt x="749" y="2637"/>
                    <a:pt x="1139" y="2860"/>
                  </a:cubicBezTo>
                  <a:cubicBezTo>
                    <a:pt x="1139" y="2860"/>
                    <a:pt x="1102" y="1913"/>
                    <a:pt x="1714" y="1691"/>
                  </a:cubicBezTo>
                  <a:cubicBezTo>
                    <a:pt x="1838" y="1642"/>
                    <a:pt x="1972" y="1623"/>
                    <a:pt x="2113" y="1623"/>
                  </a:cubicBezTo>
                  <a:cubicBezTo>
                    <a:pt x="2628" y="1623"/>
                    <a:pt x="3225" y="1881"/>
                    <a:pt x="3675" y="1881"/>
                  </a:cubicBezTo>
                  <a:cubicBezTo>
                    <a:pt x="3709" y="1881"/>
                    <a:pt x="3741" y="1879"/>
                    <a:pt x="3773" y="1876"/>
                  </a:cubicBezTo>
                  <a:cubicBezTo>
                    <a:pt x="3773" y="1876"/>
                    <a:pt x="3810" y="2785"/>
                    <a:pt x="4423" y="2915"/>
                  </a:cubicBezTo>
                  <a:cubicBezTo>
                    <a:pt x="4423" y="2915"/>
                    <a:pt x="4330" y="3231"/>
                    <a:pt x="4515" y="3323"/>
                  </a:cubicBezTo>
                  <a:cubicBezTo>
                    <a:pt x="4530" y="3330"/>
                    <a:pt x="4544" y="3333"/>
                    <a:pt x="4558" y="3333"/>
                  </a:cubicBezTo>
                  <a:cubicBezTo>
                    <a:pt x="4726" y="3333"/>
                    <a:pt x="4796" y="2841"/>
                    <a:pt x="5076" y="2841"/>
                  </a:cubicBezTo>
                  <a:cubicBezTo>
                    <a:pt x="5081" y="2841"/>
                    <a:pt x="5086" y="2841"/>
                    <a:pt x="5091" y="2841"/>
                  </a:cubicBezTo>
                  <a:cubicBezTo>
                    <a:pt x="5406" y="2860"/>
                    <a:pt x="5425" y="3435"/>
                    <a:pt x="5425" y="3954"/>
                  </a:cubicBezTo>
                  <a:cubicBezTo>
                    <a:pt x="5406" y="4177"/>
                    <a:pt x="5313" y="4307"/>
                    <a:pt x="5183" y="4362"/>
                  </a:cubicBezTo>
                  <a:cubicBezTo>
                    <a:pt x="5016" y="4474"/>
                    <a:pt x="4942" y="4696"/>
                    <a:pt x="5035" y="4863"/>
                  </a:cubicBezTo>
                  <a:lnTo>
                    <a:pt x="5221" y="5216"/>
                  </a:lnTo>
                  <a:cubicBezTo>
                    <a:pt x="5221" y="5216"/>
                    <a:pt x="6093" y="3323"/>
                    <a:pt x="6055" y="2155"/>
                  </a:cubicBezTo>
                  <a:cubicBezTo>
                    <a:pt x="6018" y="967"/>
                    <a:pt x="5109" y="949"/>
                    <a:pt x="5109" y="949"/>
                  </a:cubicBezTo>
                  <a:cubicBezTo>
                    <a:pt x="5109" y="949"/>
                    <a:pt x="4608" y="39"/>
                    <a:pt x="3254" y="2"/>
                  </a:cubicBezTo>
                  <a:cubicBezTo>
                    <a:pt x="3215" y="1"/>
                    <a:pt x="3177" y="1"/>
                    <a:pt x="3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40;p69">
              <a:extLst>
                <a:ext uri="{FF2B5EF4-FFF2-40B4-BE49-F238E27FC236}">
                  <a16:creationId xmlns:a16="http://schemas.microsoft.com/office/drawing/2014/main" id="{E4196CA6-1174-430D-8E78-AFC81AD80244}"/>
                </a:ext>
              </a:extLst>
            </p:cNvPr>
            <p:cNvSpPr/>
            <p:nvPr/>
          </p:nvSpPr>
          <p:spPr>
            <a:xfrm>
              <a:off x="3318905" y="2416844"/>
              <a:ext cx="503763" cy="365504"/>
            </a:xfrm>
            <a:custGeom>
              <a:avLst/>
              <a:gdLst/>
              <a:ahLst/>
              <a:cxnLst/>
              <a:rect l="l" t="t" r="r" b="b"/>
              <a:pathLst>
                <a:path w="12228" h="8872" extrusionOk="0">
                  <a:moveTo>
                    <a:pt x="10641" y="0"/>
                  </a:moveTo>
                  <a:cubicBezTo>
                    <a:pt x="10397" y="0"/>
                    <a:pt x="10183" y="88"/>
                    <a:pt x="10056" y="267"/>
                  </a:cubicBezTo>
                  <a:lnTo>
                    <a:pt x="6104" y="6056"/>
                  </a:lnTo>
                  <a:lnTo>
                    <a:pt x="427" y="5221"/>
                  </a:lnTo>
                  <a:lnTo>
                    <a:pt x="0" y="7522"/>
                  </a:lnTo>
                  <a:cubicBezTo>
                    <a:pt x="0" y="7522"/>
                    <a:pt x="3735" y="8871"/>
                    <a:pt x="6228" y="8871"/>
                  </a:cubicBezTo>
                  <a:cubicBezTo>
                    <a:pt x="6643" y="8871"/>
                    <a:pt x="7024" y="8834"/>
                    <a:pt x="7347" y="8746"/>
                  </a:cubicBezTo>
                  <a:cubicBezTo>
                    <a:pt x="9611" y="8134"/>
                    <a:pt x="12227" y="3143"/>
                    <a:pt x="12134" y="1640"/>
                  </a:cubicBezTo>
                  <a:cubicBezTo>
                    <a:pt x="12068" y="563"/>
                    <a:pt x="11258" y="0"/>
                    <a:pt x="10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41;p69">
              <a:extLst>
                <a:ext uri="{FF2B5EF4-FFF2-40B4-BE49-F238E27FC236}">
                  <a16:creationId xmlns:a16="http://schemas.microsoft.com/office/drawing/2014/main" id="{59840F3B-09A9-4EC3-9127-6F16B5BEC85A}"/>
                </a:ext>
              </a:extLst>
            </p:cNvPr>
            <p:cNvSpPr/>
            <p:nvPr/>
          </p:nvSpPr>
          <p:spPr>
            <a:xfrm>
              <a:off x="3044519" y="2828547"/>
              <a:ext cx="211714" cy="118443"/>
            </a:xfrm>
            <a:custGeom>
              <a:avLst/>
              <a:gdLst/>
              <a:ahLst/>
              <a:cxnLst/>
              <a:rect l="l" t="t" r="r" b="b"/>
              <a:pathLst>
                <a:path w="5139" h="2875" extrusionOk="0">
                  <a:moveTo>
                    <a:pt x="1678" y="1"/>
                  </a:moveTo>
                  <a:cubicBezTo>
                    <a:pt x="1563" y="1"/>
                    <a:pt x="1459" y="5"/>
                    <a:pt x="1372" y="15"/>
                  </a:cubicBezTo>
                  <a:cubicBezTo>
                    <a:pt x="704" y="89"/>
                    <a:pt x="111" y="683"/>
                    <a:pt x="18" y="1072"/>
                  </a:cubicBezTo>
                  <a:cubicBezTo>
                    <a:pt x="1" y="1166"/>
                    <a:pt x="39" y="1203"/>
                    <a:pt x="110" y="1203"/>
                  </a:cubicBezTo>
                  <a:cubicBezTo>
                    <a:pt x="350" y="1203"/>
                    <a:pt x="961" y="783"/>
                    <a:pt x="1075" y="683"/>
                  </a:cubicBezTo>
                  <a:lnTo>
                    <a:pt x="1372" y="738"/>
                  </a:lnTo>
                  <a:cubicBezTo>
                    <a:pt x="1372" y="738"/>
                    <a:pt x="1112" y="868"/>
                    <a:pt x="1057" y="1202"/>
                  </a:cubicBezTo>
                  <a:cubicBezTo>
                    <a:pt x="1001" y="1555"/>
                    <a:pt x="871" y="1870"/>
                    <a:pt x="890" y="2278"/>
                  </a:cubicBezTo>
                  <a:cubicBezTo>
                    <a:pt x="908" y="2705"/>
                    <a:pt x="1335" y="2779"/>
                    <a:pt x="1558" y="2854"/>
                  </a:cubicBezTo>
                  <a:cubicBezTo>
                    <a:pt x="1594" y="2868"/>
                    <a:pt x="1643" y="2875"/>
                    <a:pt x="1700" y="2875"/>
                  </a:cubicBezTo>
                  <a:cubicBezTo>
                    <a:pt x="2000" y="2875"/>
                    <a:pt x="2534" y="2705"/>
                    <a:pt x="2690" y="2705"/>
                  </a:cubicBezTo>
                  <a:cubicBezTo>
                    <a:pt x="2875" y="2687"/>
                    <a:pt x="2894" y="2427"/>
                    <a:pt x="2894" y="2427"/>
                  </a:cubicBezTo>
                  <a:cubicBezTo>
                    <a:pt x="2894" y="2427"/>
                    <a:pt x="2999" y="2437"/>
                    <a:pt x="3143" y="2437"/>
                  </a:cubicBezTo>
                  <a:cubicBezTo>
                    <a:pt x="3336" y="2437"/>
                    <a:pt x="3596" y="2419"/>
                    <a:pt x="3766" y="2334"/>
                  </a:cubicBezTo>
                  <a:cubicBezTo>
                    <a:pt x="4063" y="2186"/>
                    <a:pt x="4285" y="1870"/>
                    <a:pt x="4285" y="1870"/>
                  </a:cubicBezTo>
                  <a:lnTo>
                    <a:pt x="5139" y="1759"/>
                  </a:lnTo>
                  <a:cubicBezTo>
                    <a:pt x="5139" y="1759"/>
                    <a:pt x="4860" y="367"/>
                    <a:pt x="4378" y="89"/>
                  </a:cubicBezTo>
                  <a:lnTo>
                    <a:pt x="3654" y="182"/>
                  </a:lnTo>
                  <a:cubicBezTo>
                    <a:pt x="3654" y="182"/>
                    <a:pt x="2428" y="1"/>
                    <a:pt x="1678"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42;p69">
              <a:extLst>
                <a:ext uri="{FF2B5EF4-FFF2-40B4-BE49-F238E27FC236}">
                  <a16:creationId xmlns:a16="http://schemas.microsoft.com/office/drawing/2014/main" id="{FB2BD86C-D1C3-4E0E-9084-D0F39E23B739}"/>
                </a:ext>
              </a:extLst>
            </p:cNvPr>
            <p:cNvSpPr/>
            <p:nvPr/>
          </p:nvSpPr>
          <p:spPr>
            <a:xfrm>
              <a:off x="3480942" y="2930020"/>
              <a:ext cx="201827" cy="911824"/>
            </a:xfrm>
            <a:custGeom>
              <a:avLst/>
              <a:gdLst/>
              <a:ahLst/>
              <a:cxnLst/>
              <a:rect l="l" t="t" r="r" b="b"/>
              <a:pathLst>
                <a:path w="4899" h="22133" extrusionOk="0">
                  <a:moveTo>
                    <a:pt x="1" y="1"/>
                  </a:moveTo>
                  <a:lnTo>
                    <a:pt x="1" y="1"/>
                  </a:lnTo>
                  <a:cubicBezTo>
                    <a:pt x="1" y="1"/>
                    <a:pt x="93" y="1689"/>
                    <a:pt x="223" y="3823"/>
                  </a:cubicBezTo>
                  <a:cubicBezTo>
                    <a:pt x="1021" y="5456"/>
                    <a:pt x="1986" y="7794"/>
                    <a:pt x="2635" y="10595"/>
                  </a:cubicBezTo>
                  <a:cubicBezTo>
                    <a:pt x="3730" y="15159"/>
                    <a:pt x="2227" y="20373"/>
                    <a:pt x="1708" y="21987"/>
                  </a:cubicBezTo>
                  <a:cubicBezTo>
                    <a:pt x="1884" y="22023"/>
                    <a:pt x="2523" y="22132"/>
                    <a:pt x="3346" y="22132"/>
                  </a:cubicBezTo>
                  <a:cubicBezTo>
                    <a:pt x="3820" y="22132"/>
                    <a:pt x="4356" y="22096"/>
                    <a:pt x="4899" y="21987"/>
                  </a:cubicBezTo>
                  <a:lnTo>
                    <a:pt x="3971" y="4602"/>
                  </a:lnTo>
                  <a:cubicBezTo>
                    <a:pt x="3971" y="4584"/>
                    <a:pt x="3971" y="4584"/>
                    <a:pt x="3971" y="4584"/>
                  </a:cubicBezTo>
                  <a:cubicBezTo>
                    <a:pt x="3971" y="4565"/>
                    <a:pt x="3971" y="4547"/>
                    <a:pt x="3971" y="4547"/>
                  </a:cubicBezTo>
                  <a:lnTo>
                    <a:pt x="1"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43;p69">
              <a:extLst>
                <a:ext uri="{FF2B5EF4-FFF2-40B4-BE49-F238E27FC236}">
                  <a16:creationId xmlns:a16="http://schemas.microsoft.com/office/drawing/2014/main" id="{776DCA3C-E263-4682-88A6-6CE12E544770}"/>
                </a:ext>
              </a:extLst>
            </p:cNvPr>
            <p:cNvSpPr/>
            <p:nvPr/>
          </p:nvSpPr>
          <p:spPr>
            <a:xfrm>
              <a:off x="1475900" y="2206151"/>
              <a:ext cx="1135156" cy="1725228"/>
            </a:xfrm>
            <a:custGeom>
              <a:avLst/>
              <a:gdLst/>
              <a:ahLst/>
              <a:cxnLst/>
              <a:rect l="l" t="t" r="r" b="b"/>
              <a:pathLst>
                <a:path w="27554" h="41877" extrusionOk="0">
                  <a:moveTo>
                    <a:pt x="2208" y="0"/>
                  </a:moveTo>
                  <a:cubicBezTo>
                    <a:pt x="984" y="0"/>
                    <a:pt x="0" y="984"/>
                    <a:pt x="0" y="2208"/>
                  </a:cubicBezTo>
                  <a:lnTo>
                    <a:pt x="0" y="39687"/>
                  </a:lnTo>
                  <a:cubicBezTo>
                    <a:pt x="0" y="40893"/>
                    <a:pt x="984" y="41876"/>
                    <a:pt x="2208" y="41876"/>
                  </a:cubicBezTo>
                  <a:lnTo>
                    <a:pt x="25345" y="41876"/>
                  </a:lnTo>
                  <a:cubicBezTo>
                    <a:pt x="26570" y="41876"/>
                    <a:pt x="27553" y="40893"/>
                    <a:pt x="27553" y="39687"/>
                  </a:cubicBezTo>
                  <a:lnTo>
                    <a:pt x="27553" y="2208"/>
                  </a:lnTo>
                  <a:cubicBezTo>
                    <a:pt x="27553" y="984"/>
                    <a:pt x="26570" y="0"/>
                    <a:pt x="25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44;p69">
              <a:extLst>
                <a:ext uri="{FF2B5EF4-FFF2-40B4-BE49-F238E27FC236}">
                  <a16:creationId xmlns:a16="http://schemas.microsoft.com/office/drawing/2014/main" id="{C51917CF-6C7F-499C-88A4-3E75FC30B5C9}"/>
                </a:ext>
              </a:extLst>
            </p:cNvPr>
            <p:cNvSpPr/>
            <p:nvPr/>
          </p:nvSpPr>
          <p:spPr>
            <a:xfrm>
              <a:off x="1569175" y="2206151"/>
              <a:ext cx="1135115" cy="1725228"/>
            </a:xfrm>
            <a:custGeom>
              <a:avLst/>
              <a:gdLst/>
              <a:ahLst/>
              <a:cxnLst/>
              <a:rect l="l" t="t" r="r" b="b"/>
              <a:pathLst>
                <a:path w="27553" h="41877" extrusionOk="0">
                  <a:moveTo>
                    <a:pt x="3266" y="0"/>
                  </a:moveTo>
                  <a:cubicBezTo>
                    <a:pt x="1466" y="0"/>
                    <a:pt x="0" y="1466"/>
                    <a:pt x="0" y="3266"/>
                  </a:cubicBezTo>
                  <a:lnTo>
                    <a:pt x="0" y="38630"/>
                  </a:lnTo>
                  <a:cubicBezTo>
                    <a:pt x="0" y="40429"/>
                    <a:pt x="1466" y="41876"/>
                    <a:pt x="3266" y="41876"/>
                  </a:cubicBezTo>
                  <a:lnTo>
                    <a:pt x="24287" y="41876"/>
                  </a:lnTo>
                  <a:cubicBezTo>
                    <a:pt x="26087" y="41876"/>
                    <a:pt x="27553" y="40429"/>
                    <a:pt x="27553" y="38630"/>
                  </a:cubicBezTo>
                  <a:lnTo>
                    <a:pt x="27553" y="3266"/>
                  </a:lnTo>
                  <a:cubicBezTo>
                    <a:pt x="27553" y="1466"/>
                    <a:pt x="26087" y="0"/>
                    <a:pt x="242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45;p69">
              <a:extLst>
                <a:ext uri="{FF2B5EF4-FFF2-40B4-BE49-F238E27FC236}">
                  <a16:creationId xmlns:a16="http://schemas.microsoft.com/office/drawing/2014/main" id="{1C7CB5EE-DB2F-4F46-BE9B-1630B01EF849}"/>
                </a:ext>
              </a:extLst>
            </p:cNvPr>
            <p:cNvSpPr/>
            <p:nvPr/>
          </p:nvSpPr>
          <p:spPr>
            <a:xfrm>
              <a:off x="1624176" y="2253530"/>
              <a:ext cx="1024335" cy="1608309"/>
            </a:xfrm>
            <a:custGeom>
              <a:avLst/>
              <a:gdLst/>
              <a:ahLst/>
              <a:cxnLst/>
              <a:rect l="l" t="t" r="r" b="b"/>
              <a:pathLst>
                <a:path w="24864" h="39039" extrusionOk="0">
                  <a:moveTo>
                    <a:pt x="2190" y="1"/>
                  </a:moveTo>
                  <a:cubicBezTo>
                    <a:pt x="984" y="1"/>
                    <a:pt x="1" y="984"/>
                    <a:pt x="1" y="2190"/>
                  </a:cubicBezTo>
                  <a:lnTo>
                    <a:pt x="1" y="36849"/>
                  </a:lnTo>
                  <a:cubicBezTo>
                    <a:pt x="1" y="38055"/>
                    <a:pt x="984" y="39038"/>
                    <a:pt x="2190" y="39038"/>
                  </a:cubicBezTo>
                  <a:lnTo>
                    <a:pt x="22674" y="39038"/>
                  </a:lnTo>
                  <a:cubicBezTo>
                    <a:pt x="23880" y="39038"/>
                    <a:pt x="24863" y="38055"/>
                    <a:pt x="24863" y="36849"/>
                  </a:cubicBezTo>
                  <a:lnTo>
                    <a:pt x="24863" y="2190"/>
                  </a:lnTo>
                  <a:cubicBezTo>
                    <a:pt x="24863" y="984"/>
                    <a:pt x="23880" y="1"/>
                    <a:pt x="226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46;p69">
              <a:extLst>
                <a:ext uri="{FF2B5EF4-FFF2-40B4-BE49-F238E27FC236}">
                  <a16:creationId xmlns:a16="http://schemas.microsoft.com/office/drawing/2014/main" id="{74B8B0BD-133A-4C2F-BA83-E55C8995126C}"/>
                </a:ext>
              </a:extLst>
            </p:cNvPr>
            <p:cNvSpPr/>
            <p:nvPr/>
          </p:nvSpPr>
          <p:spPr>
            <a:xfrm>
              <a:off x="1504945" y="2420181"/>
              <a:ext cx="35183" cy="240799"/>
            </a:xfrm>
            <a:custGeom>
              <a:avLst/>
              <a:gdLst/>
              <a:ahLst/>
              <a:cxnLst/>
              <a:rect l="l" t="t" r="r" b="b"/>
              <a:pathLst>
                <a:path w="854" h="5845" extrusionOk="0">
                  <a:moveTo>
                    <a:pt x="427" y="0"/>
                  </a:moveTo>
                  <a:cubicBezTo>
                    <a:pt x="186" y="0"/>
                    <a:pt x="0" y="186"/>
                    <a:pt x="0" y="427"/>
                  </a:cubicBezTo>
                  <a:lnTo>
                    <a:pt x="0" y="5418"/>
                  </a:lnTo>
                  <a:cubicBezTo>
                    <a:pt x="0" y="5659"/>
                    <a:pt x="186" y="5845"/>
                    <a:pt x="427" y="5845"/>
                  </a:cubicBezTo>
                  <a:cubicBezTo>
                    <a:pt x="650" y="5845"/>
                    <a:pt x="854" y="5659"/>
                    <a:pt x="854" y="5418"/>
                  </a:cubicBezTo>
                  <a:lnTo>
                    <a:pt x="854" y="427"/>
                  </a:lnTo>
                  <a:cubicBezTo>
                    <a:pt x="854" y="186"/>
                    <a:pt x="650" y="0"/>
                    <a:pt x="4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47;p69">
              <a:extLst>
                <a:ext uri="{FF2B5EF4-FFF2-40B4-BE49-F238E27FC236}">
                  <a16:creationId xmlns:a16="http://schemas.microsoft.com/office/drawing/2014/main" id="{4B8568AB-F503-4601-B182-13F11B38C280}"/>
                </a:ext>
              </a:extLst>
            </p:cNvPr>
            <p:cNvSpPr/>
            <p:nvPr/>
          </p:nvSpPr>
          <p:spPr>
            <a:xfrm>
              <a:off x="1504945" y="2702230"/>
              <a:ext cx="35183" cy="94054"/>
            </a:xfrm>
            <a:custGeom>
              <a:avLst/>
              <a:gdLst/>
              <a:ahLst/>
              <a:cxnLst/>
              <a:rect l="l" t="t" r="r" b="b"/>
              <a:pathLst>
                <a:path w="854" h="2283" extrusionOk="0">
                  <a:moveTo>
                    <a:pt x="427" y="1"/>
                  </a:moveTo>
                  <a:cubicBezTo>
                    <a:pt x="186" y="1"/>
                    <a:pt x="0" y="205"/>
                    <a:pt x="0" y="428"/>
                  </a:cubicBezTo>
                  <a:lnTo>
                    <a:pt x="0" y="1856"/>
                  </a:lnTo>
                  <a:cubicBezTo>
                    <a:pt x="0" y="2097"/>
                    <a:pt x="186" y="2283"/>
                    <a:pt x="427" y="2283"/>
                  </a:cubicBezTo>
                  <a:cubicBezTo>
                    <a:pt x="650" y="2283"/>
                    <a:pt x="854" y="2097"/>
                    <a:pt x="854" y="1856"/>
                  </a:cubicBezTo>
                  <a:lnTo>
                    <a:pt x="854" y="428"/>
                  </a:lnTo>
                  <a:cubicBezTo>
                    <a:pt x="854" y="205"/>
                    <a:pt x="650"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48;p69">
              <a:extLst>
                <a:ext uri="{FF2B5EF4-FFF2-40B4-BE49-F238E27FC236}">
                  <a16:creationId xmlns:a16="http://schemas.microsoft.com/office/drawing/2014/main" id="{8253A279-DBFD-435B-9C5B-95135323E69E}"/>
                </a:ext>
              </a:extLst>
            </p:cNvPr>
            <p:cNvSpPr/>
            <p:nvPr/>
          </p:nvSpPr>
          <p:spPr>
            <a:xfrm>
              <a:off x="1624176" y="2428586"/>
              <a:ext cx="1024335" cy="1433261"/>
            </a:xfrm>
            <a:custGeom>
              <a:avLst/>
              <a:gdLst/>
              <a:ahLst/>
              <a:cxnLst/>
              <a:rect l="l" t="t" r="r" b="b"/>
              <a:pathLst>
                <a:path w="24864" h="34790" extrusionOk="0">
                  <a:moveTo>
                    <a:pt x="1" y="1"/>
                  </a:moveTo>
                  <a:lnTo>
                    <a:pt x="1" y="32600"/>
                  </a:lnTo>
                  <a:cubicBezTo>
                    <a:pt x="1" y="33806"/>
                    <a:pt x="984" y="34789"/>
                    <a:pt x="2190" y="34789"/>
                  </a:cubicBezTo>
                  <a:lnTo>
                    <a:pt x="22674" y="34789"/>
                  </a:lnTo>
                  <a:cubicBezTo>
                    <a:pt x="23880" y="34789"/>
                    <a:pt x="24863" y="33806"/>
                    <a:pt x="24863" y="32600"/>
                  </a:cubicBezTo>
                  <a:lnTo>
                    <a:pt x="248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49;p69">
              <a:extLst>
                <a:ext uri="{FF2B5EF4-FFF2-40B4-BE49-F238E27FC236}">
                  <a16:creationId xmlns:a16="http://schemas.microsoft.com/office/drawing/2014/main" id="{4C014128-D121-4E84-AB05-53C6169FE555}"/>
                </a:ext>
              </a:extLst>
            </p:cNvPr>
            <p:cNvSpPr/>
            <p:nvPr/>
          </p:nvSpPr>
          <p:spPr>
            <a:xfrm>
              <a:off x="2419939" y="2313146"/>
              <a:ext cx="178921" cy="56605"/>
            </a:xfrm>
            <a:custGeom>
              <a:avLst/>
              <a:gdLst/>
              <a:ahLst/>
              <a:cxnLst/>
              <a:rect l="l" t="t" r="r" b="b"/>
              <a:pathLst>
                <a:path w="4343" h="1374" extrusionOk="0">
                  <a:moveTo>
                    <a:pt x="687" y="1"/>
                  </a:moveTo>
                  <a:cubicBezTo>
                    <a:pt x="297" y="1"/>
                    <a:pt x="1" y="298"/>
                    <a:pt x="1" y="687"/>
                  </a:cubicBezTo>
                  <a:cubicBezTo>
                    <a:pt x="1" y="1058"/>
                    <a:pt x="297" y="1374"/>
                    <a:pt x="687" y="1374"/>
                  </a:cubicBezTo>
                  <a:lnTo>
                    <a:pt x="3656" y="1374"/>
                  </a:lnTo>
                  <a:cubicBezTo>
                    <a:pt x="4045" y="1374"/>
                    <a:pt x="4342" y="1058"/>
                    <a:pt x="4342" y="687"/>
                  </a:cubicBezTo>
                  <a:cubicBezTo>
                    <a:pt x="4342" y="298"/>
                    <a:pt x="4045" y="1"/>
                    <a:pt x="3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50;p69">
              <a:extLst>
                <a:ext uri="{FF2B5EF4-FFF2-40B4-BE49-F238E27FC236}">
                  <a16:creationId xmlns:a16="http://schemas.microsoft.com/office/drawing/2014/main" id="{858633F7-742C-46D0-830F-DED763FFA06D}"/>
                </a:ext>
              </a:extLst>
            </p:cNvPr>
            <p:cNvSpPr/>
            <p:nvPr/>
          </p:nvSpPr>
          <p:spPr>
            <a:xfrm>
              <a:off x="2310637" y="2313146"/>
              <a:ext cx="89481" cy="56605"/>
            </a:xfrm>
            <a:custGeom>
              <a:avLst/>
              <a:gdLst/>
              <a:ahLst/>
              <a:cxnLst/>
              <a:rect l="l" t="t" r="r" b="b"/>
              <a:pathLst>
                <a:path w="2172" h="1374" extrusionOk="0">
                  <a:moveTo>
                    <a:pt x="687" y="1"/>
                  </a:moveTo>
                  <a:cubicBezTo>
                    <a:pt x="297" y="1"/>
                    <a:pt x="0" y="298"/>
                    <a:pt x="0" y="687"/>
                  </a:cubicBezTo>
                  <a:cubicBezTo>
                    <a:pt x="0" y="1058"/>
                    <a:pt x="297" y="1374"/>
                    <a:pt x="687" y="1374"/>
                  </a:cubicBezTo>
                  <a:lnTo>
                    <a:pt x="1485" y="1374"/>
                  </a:lnTo>
                  <a:cubicBezTo>
                    <a:pt x="1874" y="1374"/>
                    <a:pt x="2171" y="1058"/>
                    <a:pt x="2171" y="687"/>
                  </a:cubicBezTo>
                  <a:cubicBezTo>
                    <a:pt x="2171" y="298"/>
                    <a:pt x="1874"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51;p69">
              <a:extLst>
                <a:ext uri="{FF2B5EF4-FFF2-40B4-BE49-F238E27FC236}">
                  <a16:creationId xmlns:a16="http://schemas.microsoft.com/office/drawing/2014/main" id="{EF40B2CE-11F4-426C-9D5B-188748527DB3}"/>
                </a:ext>
              </a:extLst>
            </p:cNvPr>
            <p:cNvSpPr/>
            <p:nvPr/>
          </p:nvSpPr>
          <p:spPr>
            <a:xfrm>
              <a:off x="1890982" y="2313146"/>
              <a:ext cx="41321" cy="40580"/>
            </a:xfrm>
            <a:custGeom>
              <a:avLst/>
              <a:gdLst/>
              <a:ahLst/>
              <a:cxnLst/>
              <a:rect l="l" t="t" r="r" b="b"/>
              <a:pathLst>
                <a:path w="1003" h="985" extrusionOk="0">
                  <a:moveTo>
                    <a:pt x="501" y="1"/>
                  </a:moveTo>
                  <a:cubicBezTo>
                    <a:pt x="223" y="1"/>
                    <a:pt x="0" y="224"/>
                    <a:pt x="0" y="483"/>
                  </a:cubicBezTo>
                  <a:cubicBezTo>
                    <a:pt x="0" y="762"/>
                    <a:pt x="223" y="984"/>
                    <a:pt x="501" y="984"/>
                  </a:cubicBezTo>
                  <a:cubicBezTo>
                    <a:pt x="780" y="984"/>
                    <a:pt x="1002" y="762"/>
                    <a:pt x="1002" y="483"/>
                  </a:cubicBezTo>
                  <a:cubicBezTo>
                    <a:pt x="1002" y="224"/>
                    <a:pt x="780"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2;p69">
              <a:extLst>
                <a:ext uri="{FF2B5EF4-FFF2-40B4-BE49-F238E27FC236}">
                  <a16:creationId xmlns:a16="http://schemas.microsoft.com/office/drawing/2014/main" id="{2C80F62D-56A5-4A7E-9BEA-EC2FE3A70EF7}"/>
                </a:ext>
              </a:extLst>
            </p:cNvPr>
            <p:cNvSpPr/>
            <p:nvPr/>
          </p:nvSpPr>
          <p:spPr>
            <a:xfrm>
              <a:off x="1823704" y="2313146"/>
              <a:ext cx="40538" cy="40580"/>
            </a:xfrm>
            <a:custGeom>
              <a:avLst/>
              <a:gdLst/>
              <a:ahLst/>
              <a:cxnLst/>
              <a:rect l="l" t="t" r="r" b="b"/>
              <a:pathLst>
                <a:path w="984" h="985" extrusionOk="0">
                  <a:moveTo>
                    <a:pt x="483" y="1"/>
                  </a:moveTo>
                  <a:cubicBezTo>
                    <a:pt x="223" y="1"/>
                    <a:pt x="0" y="224"/>
                    <a:pt x="0" y="483"/>
                  </a:cubicBezTo>
                  <a:cubicBezTo>
                    <a:pt x="0" y="762"/>
                    <a:pt x="223" y="984"/>
                    <a:pt x="483" y="984"/>
                  </a:cubicBezTo>
                  <a:cubicBezTo>
                    <a:pt x="761" y="984"/>
                    <a:pt x="984" y="762"/>
                    <a:pt x="984" y="483"/>
                  </a:cubicBezTo>
                  <a:cubicBezTo>
                    <a:pt x="984" y="224"/>
                    <a:pt x="761" y="1"/>
                    <a:pt x="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53;p69">
              <a:extLst>
                <a:ext uri="{FF2B5EF4-FFF2-40B4-BE49-F238E27FC236}">
                  <a16:creationId xmlns:a16="http://schemas.microsoft.com/office/drawing/2014/main" id="{6AE937D9-6717-4653-88DE-7303D26C0764}"/>
                </a:ext>
              </a:extLst>
            </p:cNvPr>
            <p:cNvSpPr/>
            <p:nvPr/>
          </p:nvSpPr>
          <p:spPr>
            <a:xfrm>
              <a:off x="1755684" y="2313146"/>
              <a:ext cx="41321" cy="40580"/>
            </a:xfrm>
            <a:custGeom>
              <a:avLst/>
              <a:gdLst/>
              <a:ahLst/>
              <a:cxnLst/>
              <a:rect l="l" t="t" r="r" b="b"/>
              <a:pathLst>
                <a:path w="1003" h="985" extrusionOk="0">
                  <a:moveTo>
                    <a:pt x="501" y="1"/>
                  </a:moveTo>
                  <a:cubicBezTo>
                    <a:pt x="223" y="1"/>
                    <a:pt x="0" y="224"/>
                    <a:pt x="0" y="483"/>
                  </a:cubicBezTo>
                  <a:cubicBezTo>
                    <a:pt x="0" y="762"/>
                    <a:pt x="223" y="984"/>
                    <a:pt x="501" y="984"/>
                  </a:cubicBezTo>
                  <a:cubicBezTo>
                    <a:pt x="779" y="984"/>
                    <a:pt x="1002" y="762"/>
                    <a:pt x="1002" y="483"/>
                  </a:cubicBezTo>
                  <a:cubicBezTo>
                    <a:pt x="1002" y="224"/>
                    <a:pt x="779"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4;p69">
              <a:extLst>
                <a:ext uri="{FF2B5EF4-FFF2-40B4-BE49-F238E27FC236}">
                  <a16:creationId xmlns:a16="http://schemas.microsoft.com/office/drawing/2014/main" id="{62E37912-6299-4120-B9D5-935D47D89A63}"/>
                </a:ext>
              </a:extLst>
            </p:cNvPr>
            <p:cNvSpPr/>
            <p:nvPr/>
          </p:nvSpPr>
          <p:spPr>
            <a:xfrm>
              <a:off x="1796965" y="2606690"/>
              <a:ext cx="712428" cy="1002912"/>
            </a:xfrm>
            <a:custGeom>
              <a:avLst/>
              <a:gdLst/>
              <a:ahLst/>
              <a:cxnLst/>
              <a:rect l="l" t="t" r="r" b="b"/>
              <a:pathLst>
                <a:path w="17293" h="24344" extrusionOk="0">
                  <a:moveTo>
                    <a:pt x="1484" y="1"/>
                  </a:moveTo>
                  <a:cubicBezTo>
                    <a:pt x="649" y="1"/>
                    <a:pt x="0" y="669"/>
                    <a:pt x="0" y="1485"/>
                  </a:cubicBezTo>
                  <a:lnTo>
                    <a:pt x="0" y="22859"/>
                  </a:lnTo>
                  <a:cubicBezTo>
                    <a:pt x="0" y="23675"/>
                    <a:pt x="649" y="24343"/>
                    <a:pt x="1484" y="24343"/>
                  </a:cubicBezTo>
                  <a:lnTo>
                    <a:pt x="15808" y="24343"/>
                  </a:lnTo>
                  <a:cubicBezTo>
                    <a:pt x="16624" y="24343"/>
                    <a:pt x="17292" y="23675"/>
                    <a:pt x="17292" y="22859"/>
                  </a:cubicBezTo>
                  <a:lnTo>
                    <a:pt x="17292" y="1485"/>
                  </a:lnTo>
                  <a:cubicBezTo>
                    <a:pt x="17292" y="669"/>
                    <a:pt x="16624" y="1"/>
                    <a:pt x="158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55;p69">
              <a:extLst>
                <a:ext uri="{FF2B5EF4-FFF2-40B4-BE49-F238E27FC236}">
                  <a16:creationId xmlns:a16="http://schemas.microsoft.com/office/drawing/2014/main" id="{6AC4DA78-452C-4417-AE0D-2ED65976A943}"/>
                </a:ext>
              </a:extLst>
            </p:cNvPr>
            <p:cNvSpPr/>
            <p:nvPr/>
          </p:nvSpPr>
          <p:spPr>
            <a:xfrm>
              <a:off x="1796965" y="2796247"/>
              <a:ext cx="550357" cy="813362"/>
            </a:xfrm>
            <a:custGeom>
              <a:avLst/>
              <a:gdLst/>
              <a:ahLst/>
              <a:cxnLst/>
              <a:rect l="l" t="t" r="r" b="b"/>
              <a:pathLst>
                <a:path w="13359" h="19743" extrusionOk="0">
                  <a:moveTo>
                    <a:pt x="0" y="1"/>
                  </a:moveTo>
                  <a:lnTo>
                    <a:pt x="0" y="18258"/>
                  </a:lnTo>
                  <a:cubicBezTo>
                    <a:pt x="0" y="19074"/>
                    <a:pt x="649" y="19742"/>
                    <a:pt x="1484" y="19742"/>
                  </a:cubicBezTo>
                  <a:lnTo>
                    <a:pt x="13359" y="19742"/>
                  </a:lnTo>
                  <a:lnTo>
                    <a:pt x="13359" y="1485"/>
                  </a:lnTo>
                  <a:cubicBezTo>
                    <a:pt x="13359" y="669"/>
                    <a:pt x="12691" y="1"/>
                    <a:pt x="11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56;p69">
              <a:extLst>
                <a:ext uri="{FF2B5EF4-FFF2-40B4-BE49-F238E27FC236}">
                  <a16:creationId xmlns:a16="http://schemas.microsoft.com/office/drawing/2014/main" id="{530A15E8-A5DE-46D8-9456-2308EC676357}"/>
                </a:ext>
              </a:extLst>
            </p:cNvPr>
            <p:cNvSpPr/>
            <p:nvPr/>
          </p:nvSpPr>
          <p:spPr>
            <a:xfrm>
              <a:off x="1796965" y="3689074"/>
              <a:ext cx="56605" cy="56605"/>
            </a:xfrm>
            <a:custGeom>
              <a:avLst/>
              <a:gdLst/>
              <a:ahLst/>
              <a:cxnLst/>
              <a:rect l="l" t="t" r="r" b="b"/>
              <a:pathLst>
                <a:path w="1374" h="1374" extrusionOk="0">
                  <a:moveTo>
                    <a:pt x="687" y="1"/>
                  </a:moveTo>
                  <a:cubicBezTo>
                    <a:pt x="297" y="1"/>
                    <a:pt x="0" y="298"/>
                    <a:pt x="0" y="687"/>
                  </a:cubicBezTo>
                  <a:cubicBezTo>
                    <a:pt x="0" y="1058"/>
                    <a:pt x="297" y="1374"/>
                    <a:pt x="687" y="1374"/>
                  </a:cubicBezTo>
                  <a:cubicBezTo>
                    <a:pt x="1058" y="1374"/>
                    <a:pt x="1373" y="1058"/>
                    <a:pt x="1373" y="687"/>
                  </a:cubicBezTo>
                  <a:cubicBezTo>
                    <a:pt x="1373"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57;p69">
              <a:extLst>
                <a:ext uri="{FF2B5EF4-FFF2-40B4-BE49-F238E27FC236}">
                  <a16:creationId xmlns:a16="http://schemas.microsoft.com/office/drawing/2014/main" id="{2D5F59E2-296A-476B-B277-4526983384BA}"/>
                </a:ext>
              </a:extLst>
            </p:cNvPr>
            <p:cNvSpPr/>
            <p:nvPr/>
          </p:nvSpPr>
          <p:spPr>
            <a:xfrm>
              <a:off x="1894031" y="3689074"/>
              <a:ext cx="56605" cy="56605"/>
            </a:xfrm>
            <a:custGeom>
              <a:avLst/>
              <a:gdLst/>
              <a:ahLst/>
              <a:cxnLst/>
              <a:rect l="l" t="t" r="r" b="b"/>
              <a:pathLst>
                <a:path w="1374" h="1374" extrusionOk="0">
                  <a:moveTo>
                    <a:pt x="687" y="1"/>
                  </a:moveTo>
                  <a:cubicBezTo>
                    <a:pt x="297" y="1"/>
                    <a:pt x="0" y="298"/>
                    <a:pt x="0" y="687"/>
                  </a:cubicBezTo>
                  <a:cubicBezTo>
                    <a:pt x="0" y="1058"/>
                    <a:pt x="297" y="1374"/>
                    <a:pt x="687" y="1374"/>
                  </a:cubicBezTo>
                  <a:cubicBezTo>
                    <a:pt x="1058" y="1374"/>
                    <a:pt x="1373" y="1058"/>
                    <a:pt x="1373" y="687"/>
                  </a:cubicBezTo>
                  <a:cubicBezTo>
                    <a:pt x="1373"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58;p69">
              <a:extLst>
                <a:ext uri="{FF2B5EF4-FFF2-40B4-BE49-F238E27FC236}">
                  <a16:creationId xmlns:a16="http://schemas.microsoft.com/office/drawing/2014/main" id="{C32FE698-7ECB-4B26-9A65-DF1E59EFF874}"/>
                </a:ext>
              </a:extLst>
            </p:cNvPr>
            <p:cNvSpPr/>
            <p:nvPr/>
          </p:nvSpPr>
          <p:spPr>
            <a:xfrm>
              <a:off x="1991096" y="3689074"/>
              <a:ext cx="56605" cy="56605"/>
            </a:xfrm>
            <a:custGeom>
              <a:avLst/>
              <a:gdLst/>
              <a:ahLst/>
              <a:cxnLst/>
              <a:rect l="l" t="t" r="r" b="b"/>
              <a:pathLst>
                <a:path w="1374" h="1374" extrusionOk="0">
                  <a:moveTo>
                    <a:pt x="687" y="1"/>
                  </a:moveTo>
                  <a:cubicBezTo>
                    <a:pt x="298" y="1"/>
                    <a:pt x="1" y="298"/>
                    <a:pt x="1" y="687"/>
                  </a:cubicBezTo>
                  <a:cubicBezTo>
                    <a:pt x="1" y="1058"/>
                    <a:pt x="298" y="1374"/>
                    <a:pt x="687" y="1374"/>
                  </a:cubicBezTo>
                  <a:cubicBezTo>
                    <a:pt x="1058" y="1374"/>
                    <a:pt x="1374" y="1058"/>
                    <a:pt x="1374" y="687"/>
                  </a:cubicBezTo>
                  <a:cubicBezTo>
                    <a:pt x="1374"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59;p69">
              <a:extLst>
                <a:ext uri="{FF2B5EF4-FFF2-40B4-BE49-F238E27FC236}">
                  <a16:creationId xmlns:a16="http://schemas.microsoft.com/office/drawing/2014/main" id="{1C91CBDD-131B-4AC4-9642-B5B1EFEE0B94}"/>
                </a:ext>
              </a:extLst>
            </p:cNvPr>
            <p:cNvSpPr/>
            <p:nvPr/>
          </p:nvSpPr>
          <p:spPr>
            <a:xfrm>
              <a:off x="2088202" y="3689074"/>
              <a:ext cx="56605" cy="56605"/>
            </a:xfrm>
            <a:custGeom>
              <a:avLst/>
              <a:gdLst/>
              <a:ahLst/>
              <a:cxnLst/>
              <a:rect l="l" t="t" r="r" b="b"/>
              <a:pathLst>
                <a:path w="1374" h="1374" extrusionOk="0">
                  <a:moveTo>
                    <a:pt x="687" y="1"/>
                  </a:moveTo>
                  <a:cubicBezTo>
                    <a:pt x="297" y="1"/>
                    <a:pt x="0" y="298"/>
                    <a:pt x="0" y="687"/>
                  </a:cubicBezTo>
                  <a:cubicBezTo>
                    <a:pt x="0" y="1058"/>
                    <a:pt x="297" y="1374"/>
                    <a:pt x="687" y="1374"/>
                  </a:cubicBezTo>
                  <a:cubicBezTo>
                    <a:pt x="1058" y="1374"/>
                    <a:pt x="1373" y="1058"/>
                    <a:pt x="1373" y="687"/>
                  </a:cubicBezTo>
                  <a:cubicBezTo>
                    <a:pt x="1373"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60;p69">
              <a:extLst>
                <a:ext uri="{FF2B5EF4-FFF2-40B4-BE49-F238E27FC236}">
                  <a16:creationId xmlns:a16="http://schemas.microsoft.com/office/drawing/2014/main" id="{6F82087B-69C4-41C2-B7ED-037F23C866F8}"/>
                </a:ext>
              </a:extLst>
            </p:cNvPr>
            <p:cNvSpPr/>
            <p:nvPr/>
          </p:nvSpPr>
          <p:spPr>
            <a:xfrm>
              <a:off x="2185268" y="3689074"/>
              <a:ext cx="56605" cy="56605"/>
            </a:xfrm>
            <a:custGeom>
              <a:avLst/>
              <a:gdLst/>
              <a:ahLst/>
              <a:cxnLst/>
              <a:rect l="l" t="t" r="r" b="b"/>
              <a:pathLst>
                <a:path w="1374" h="1374" extrusionOk="0">
                  <a:moveTo>
                    <a:pt x="687" y="1"/>
                  </a:moveTo>
                  <a:cubicBezTo>
                    <a:pt x="297" y="1"/>
                    <a:pt x="1" y="298"/>
                    <a:pt x="1" y="687"/>
                  </a:cubicBezTo>
                  <a:cubicBezTo>
                    <a:pt x="1" y="1058"/>
                    <a:pt x="297" y="1374"/>
                    <a:pt x="687" y="1374"/>
                  </a:cubicBezTo>
                  <a:cubicBezTo>
                    <a:pt x="1058" y="1374"/>
                    <a:pt x="1374" y="1058"/>
                    <a:pt x="1374" y="687"/>
                  </a:cubicBezTo>
                  <a:cubicBezTo>
                    <a:pt x="1374"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61;p69">
              <a:extLst>
                <a:ext uri="{FF2B5EF4-FFF2-40B4-BE49-F238E27FC236}">
                  <a16:creationId xmlns:a16="http://schemas.microsoft.com/office/drawing/2014/main" id="{880E2308-DEE1-43DF-A726-C57480581ABB}"/>
                </a:ext>
              </a:extLst>
            </p:cNvPr>
            <p:cNvSpPr/>
            <p:nvPr/>
          </p:nvSpPr>
          <p:spPr>
            <a:xfrm>
              <a:off x="2282333" y="3689074"/>
              <a:ext cx="56605" cy="56605"/>
            </a:xfrm>
            <a:custGeom>
              <a:avLst/>
              <a:gdLst/>
              <a:ahLst/>
              <a:cxnLst/>
              <a:rect l="l" t="t" r="r" b="b"/>
              <a:pathLst>
                <a:path w="1374" h="1374" extrusionOk="0">
                  <a:moveTo>
                    <a:pt x="687" y="1"/>
                  </a:moveTo>
                  <a:cubicBezTo>
                    <a:pt x="298" y="1"/>
                    <a:pt x="1" y="298"/>
                    <a:pt x="1" y="687"/>
                  </a:cubicBezTo>
                  <a:cubicBezTo>
                    <a:pt x="1" y="1058"/>
                    <a:pt x="298" y="1374"/>
                    <a:pt x="687" y="1374"/>
                  </a:cubicBezTo>
                  <a:cubicBezTo>
                    <a:pt x="1058" y="1374"/>
                    <a:pt x="1374" y="1058"/>
                    <a:pt x="1374" y="687"/>
                  </a:cubicBezTo>
                  <a:cubicBezTo>
                    <a:pt x="1374"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62;p69">
              <a:extLst>
                <a:ext uri="{FF2B5EF4-FFF2-40B4-BE49-F238E27FC236}">
                  <a16:creationId xmlns:a16="http://schemas.microsoft.com/office/drawing/2014/main" id="{D308C5B0-1B54-48E8-9593-83A1C6B3A5EE}"/>
                </a:ext>
              </a:extLst>
            </p:cNvPr>
            <p:cNvSpPr/>
            <p:nvPr/>
          </p:nvSpPr>
          <p:spPr>
            <a:xfrm>
              <a:off x="2379440" y="3689074"/>
              <a:ext cx="56605" cy="56605"/>
            </a:xfrm>
            <a:custGeom>
              <a:avLst/>
              <a:gdLst/>
              <a:ahLst/>
              <a:cxnLst/>
              <a:rect l="l" t="t" r="r" b="b"/>
              <a:pathLst>
                <a:path w="1374" h="1374" extrusionOk="0">
                  <a:moveTo>
                    <a:pt x="687" y="1"/>
                  </a:moveTo>
                  <a:cubicBezTo>
                    <a:pt x="297" y="1"/>
                    <a:pt x="0" y="298"/>
                    <a:pt x="0" y="687"/>
                  </a:cubicBezTo>
                  <a:cubicBezTo>
                    <a:pt x="0" y="1058"/>
                    <a:pt x="297" y="1374"/>
                    <a:pt x="687" y="1374"/>
                  </a:cubicBezTo>
                  <a:cubicBezTo>
                    <a:pt x="1058" y="1374"/>
                    <a:pt x="1373" y="1058"/>
                    <a:pt x="1373" y="687"/>
                  </a:cubicBezTo>
                  <a:cubicBezTo>
                    <a:pt x="1373"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63;p69">
              <a:extLst>
                <a:ext uri="{FF2B5EF4-FFF2-40B4-BE49-F238E27FC236}">
                  <a16:creationId xmlns:a16="http://schemas.microsoft.com/office/drawing/2014/main" id="{67F63994-F5C1-4ADC-9236-AE9F043D877C}"/>
                </a:ext>
              </a:extLst>
            </p:cNvPr>
            <p:cNvSpPr/>
            <p:nvPr/>
          </p:nvSpPr>
          <p:spPr>
            <a:xfrm>
              <a:off x="2476505" y="3689074"/>
              <a:ext cx="56605" cy="56605"/>
            </a:xfrm>
            <a:custGeom>
              <a:avLst/>
              <a:gdLst/>
              <a:ahLst/>
              <a:cxnLst/>
              <a:rect l="l" t="t" r="r" b="b"/>
              <a:pathLst>
                <a:path w="1374" h="1374" extrusionOk="0">
                  <a:moveTo>
                    <a:pt x="687" y="1"/>
                  </a:moveTo>
                  <a:cubicBezTo>
                    <a:pt x="297" y="1"/>
                    <a:pt x="1" y="298"/>
                    <a:pt x="1" y="687"/>
                  </a:cubicBezTo>
                  <a:cubicBezTo>
                    <a:pt x="1" y="1058"/>
                    <a:pt x="297" y="1374"/>
                    <a:pt x="687" y="1374"/>
                  </a:cubicBezTo>
                  <a:cubicBezTo>
                    <a:pt x="1058" y="1374"/>
                    <a:pt x="1374" y="1058"/>
                    <a:pt x="1374" y="687"/>
                  </a:cubicBezTo>
                  <a:cubicBezTo>
                    <a:pt x="1374" y="298"/>
                    <a:pt x="105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64;p69">
              <a:extLst>
                <a:ext uri="{FF2B5EF4-FFF2-40B4-BE49-F238E27FC236}">
                  <a16:creationId xmlns:a16="http://schemas.microsoft.com/office/drawing/2014/main" id="{9901DAED-6FE7-4A80-AD26-05C0FAB246AA}"/>
                </a:ext>
              </a:extLst>
            </p:cNvPr>
            <p:cNvSpPr/>
            <p:nvPr/>
          </p:nvSpPr>
          <p:spPr>
            <a:xfrm>
              <a:off x="2366421" y="3366525"/>
              <a:ext cx="87174" cy="227039"/>
            </a:xfrm>
            <a:custGeom>
              <a:avLst/>
              <a:gdLst/>
              <a:ahLst/>
              <a:cxnLst/>
              <a:rect l="l" t="t" r="r" b="b"/>
              <a:pathLst>
                <a:path w="2116" h="5511" extrusionOk="0">
                  <a:moveTo>
                    <a:pt x="1" y="0"/>
                  </a:moveTo>
                  <a:lnTo>
                    <a:pt x="520" y="5511"/>
                  </a:lnTo>
                  <a:lnTo>
                    <a:pt x="1634" y="5511"/>
                  </a:lnTo>
                  <a:lnTo>
                    <a:pt x="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65;p69">
              <a:extLst>
                <a:ext uri="{FF2B5EF4-FFF2-40B4-BE49-F238E27FC236}">
                  <a16:creationId xmlns:a16="http://schemas.microsoft.com/office/drawing/2014/main" id="{B6A0A820-D538-4C4F-BC9D-471873641DC9}"/>
                </a:ext>
              </a:extLst>
            </p:cNvPr>
            <p:cNvSpPr/>
            <p:nvPr/>
          </p:nvSpPr>
          <p:spPr>
            <a:xfrm>
              <a:off x="2632444" y="3366525"/>
              <a:ext cx="87174" cy="227039"/>
            </a:xfrm>
            <a:custGeom>
              <a:avLst/>
              <a:gdLst/>
              <a:ahLst/>
              <a:cxnLst/>
              <a:rect l="l" t="t" r="r" b="b"/>
              <a:pathLst>
                <a:path w="2116" h="5511" extrusionOk="0">
                  <a:moveTo>
                    <a:pt x="1" y="0"/>
                  </a:moveTo>
                  <a:lnTo>
                    <a:pt x="520" y="5511"/>
                  </a:lnTo>
                  <a:lnTo>
                    <a:pt x="1652" y="5511"/>
                  </a:lnTo>
                  <a:lnTo>
                    <a:pt x="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66;p69">
              <a:extLst>
                <a:ext uri="{FF2B5EF4-FFF2-40B4-BE49-F238E27FC236}">
                  <a16:creationId xmlns:a16="http://schemas.microsoft.com/office/drawing/2014/main" id="{5FC5E7EE-CD41-40FA-B8AD-C4C8A307C208}"/>
                </a:ext>
              </a:extLst>
            </p:cNvPr>
            <p:cNvSpPr/>
            <p:nvPr/>
          </p:nvSpPr>
          <p:spPr>
            <a:xfrm>
              <a:off x="2918325" y="3366525"/>
              <a:ext cx="87174" cy="227039"/>
            </a:xfrm>
            <a:custGeom>
              <a:avLst/>
              <a:gdLst/>
              <a:ahLst/>
              <a:cxnLst/>
              <a:rect l="l" t="t" r="r" b="b"/>
              <a:pathLst>
                <a:path w="2116" h="5511" extrusionOk="0">
                  <a:moveTo>
                    <a:pt x="1" y="0"/>
                  </a:moveTo>
                  <a:lnTo>
                    <a:pt x="520" y="5511"/>
                  </a:lnTo>
                  <a:lnTo>
                    <a:pt x="1634" y="5511"/>
                  </a:lnTo>
                  <a:lnTo>
                    <a:pt x="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67;p69">
              <a:extLst>
                <a:ext uri="{FF2B5EF4-FFF2-40B4-BE49-F238E27FC236}">
                  <a16:creationId xmlns:a16="http://schemas.microsoft.com/office/drawing/2014/main" id="{50F4E8ED-E515-42F6-91CC-6952A851FC86}"/>
                </a:ext>
              </a:extLst>
            </p:cNvPr>
            <p:cNvSpPr/>
            <p:nvPr/>
          </p:nvSpPr>
          <p:spPr>
            <a:xfrm>
              <a:off x="2614852" y="2917826"/>
              <a:ext cx="432697" cy="232395"/>
            </a:xfrm>
            <a:custGeom>
              <a:avLst/>
              <a:gdLst/>
              <a:ahLst/>
              <a:cxnLst/>
              <a:rect l="l" t="t" r="r" b="b"/>
              <a:pathLst>
                <a:path w="10503" h="5641" fill="none" extrusionOk="0">
                  <a:moveTo>
                    <a:pt x="1" y="0"/>
                  </a:moveTo>
                  <a:lnTo>
                    <a:pt x="8666" y="0"/>
                  </a:lnTo>
                  <a:cubicBezTo>
                    <a:pt x="9686" y="0"/>
                    <a:pt x="10502" y="835"/>
                    <a:pt x="10502" y="1837"/>
                  </a:cubicBezTo>
                  <a:lnTo>
                    <a:pt x="10502" y="5640"/>
                  </a:lnTo>
                </a:path>
              </a:pathLst>
            </a:custGeom>
            <a:noFill/>
            <a:ln w="17625" cap="flat" cmpd="sng">
              <a:solidFill>
                <a:schemeClr val="lt1"/>
              </a:solidFill>
              <a:prstDash val="solid"/>
              <a:miter lim="18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68;p69">
              <a:extLst>
                <a:ext uri="{FF2B5EF4-FFF2-40B4-BE49-F238E27FC236}">
                  <a16:creationId xmlns:a16="http://schemas.microsoft.com/office/drawing/2014/main" id="{843BC8FD-9A7B-46F9-A1A6-C560E801FF9C}"/>
                </a:ext>
              </a:extLst>
            </p:cNvPr>
            <p:cNvSpPr/>
            <p:nvPr/>
          </p:nvSpPr>
          <p:spPr>
            <a:xfrm>
              <a:off x="2292303" y="2544767"/>
              <a:ext cx="595469" cy="626820"/>
            </a:xfrm>
            <a:custGeom>
              <a:avLst/>
              <a:gdLst/>
              <a:ahLst/>
              <a:cxnLst/>
              <a:rect l="l" t="t" r="r" b="b"/>
              <a:pathLst>
                <a:path w="14454" h="15215" extrusionOk="0">
                  <a:moveTo>
                    <a:pt x="3618" y="1"/>
                  </a:moveTo>
                  <a:cubicBezTo>
                    <a:pt x="1614" y="1"/>
                    <a:pt x="0" y="1615"/>
                    <a:pt x="0" y="3619"/>
                  </a:cubicBezTo>
                  <a:lnTo>
                    <a:pt x="0" y="15215"/>
                  </a:lnTo>
                  <a:lnTo>
                    <a:pt x="14454" y="15215"/>
                  </a:lnTo>
                  <a:lnTo>
                    <a:pt x="14454" y="3359"/>
                  </a:lnTo>
                  <a:cubicBezTo>
                    <a:pt x="14454" y="2301"/>
                    <a:pt x="13971" y="1374"/>
                    <a:pt x="13211" y="761"/>
                  </a:cubicBezTo>
                  <a:cubicBezTo>
                    <a:pt x="12635" y="279"/>
                    <a:pt x="11893" y="1"/>
                    <a:pt x="110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69;p69">
              <a:extLst>
                <a:ext uri="{FF2B5EF4-FFF2-40B4-BE49-F238E27FC236}">
                  <a16:creationId xmlns:a16="http://schemas.microsoft.com/office/drawing/2014/main" id="{D0DEC3CC-AA4D-471C-B11D-CF4A64363E4D}"/>
                </a:ext>
              </a:extLst>
            </p:cNvPr>
            <p:cNvSpPr/>
            <p:nvPr/>
          </p:nvSpPr>
          <p:spPr>
            <a:xfrm>
              <a:off x="2516262" y="2576120"/>
              <a:ext cx="371519" cy="595469"/>
            </a:xfrm>
            <a:custGeom>
              <a:avLst/>
              <a:gdLst/>
              <a:ahLst/>
              <a:cxnLst/>
              <a:rect l="l" t="t" r="r" b="b"/>
              <a:pathLst>
                <a:path w="9018" h="14454" extrusionOk="0">
                  <a:moveTo>
                    <a:pt x="3600" y="0"/>
                  </a:moveTo>
                  <a:cubicBezTo>
                    <a:pt x="1615" y="0"/>
                    <a:pt x="0" y="1615"/>
                    <a:pt x="0" y="3618"/>
                  </a:cubicBezTo>
                  <a:lnTo>
                    <a:pt x="0" y="14454"/>
                  </a:lnTo>
                  <a:lnTo>
                    <a:pt x="9018" y="14454"/>
                  </a:lnTo>
                  <a:lnTo>
                    <a:pt x="9018" y="2598"/>
                  </a:lnTo>
                  <a:cubicBezTo>
                    <a:pt x="9018" y="1540"/>
                    <a:pt x="8535" y="613"/>
                    <a:pt x="7775"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70;p69">
              <a:extLst>
                <a:ext uri="{FF2B5EF4-FFF2-40B4-BE49-F238E27FC236}">
                  <a16:creationId xmlns:a16="http://schemas.microsoft.com/office/drawing/2014/main" id="{8C21B74B-B767-445E-A9FF-63E08A712A07}"/>
                </a:ext>
              </a:extLst>
            </p:cNvPr>
            <p:cNvSpPr/>
            <p:nvPr/>
          </p:nvSpPr>
          <p:spPr>
            <a:xfrm>
              <a:off x="2316735" y="2595978"/>
              <a:ext cx="164378" cy="522879"/>
            </a:xfrm>
            <a:custGeom>
              <a:avLst/>
              <a:gdLst/>
              <a:ahLst/>
              <a:cxnLst/>
              <a:rect l="l" t="t" r="r" b="b"/>
              <a:pathLst>
                <a:path w="3990" h="12692" extrusionOk="0">
                  <a:moveTo>
                    <a:pt x="1986" y="1"/>
                  </a:moveTo>
                  <a:cubicBezTo>
                    <a:pt x="891" y="1"/>
                    <a:pt x="1" y="891"/>
                    <a:pt x="1" y="1986"/>
                  </a:cubicBezTo>
                  <a:lnTo>
                    <a:pt x="1" y="10688"/>
                  </a:lnTo>
                  <a:cubicBezTo>
                    <a:pt x="1" y="11801"/>
                    <a:pt x="891" y="12692"/>
                    <a:pt x="1986" y="12692"/>
                  </a:cubicBezTo>
                  <a:cubicBezTo>
                    <a:pt x="3099" y="12692"/>
                    <a:pt x="3990" y="11801"/>
                    <a:pt x="3990" y="10688"/>
                  </a:cubicBezTo>
                  <a:lnTo>
                    <a:pt x="3990" y="1986"/>
                  </a:lnTo>
                  <a:cubicBezTo>
                    <a:pt x="3990" y="891"/>
                    <a:pt x="3099" y="1"/>
                    <a:pt x="1986"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71;p69">
              <a:extLst>
                <a:ext uri="{FF2B5EF4-FFF2-40B4-BE49-F238E27FC236}">
                  <a16:creationId xmlns:a16="http://schemas.microsoft.com/office/drawing/2014/main" id="{7002BA63-F71B-4820-B5DA-56B585073862}"/>
                </a:ext>
              </a:extLst>
            </p:cNvPr>
            <p:cNvSpPr/>
            <p:nvPr/>
          </p:nvSpPr>
          <p:spPr>
            <a:xfrm>
              <a:off x="2292303" y="3150189"/>
              <a:ext cx="837792" cy="244631"/>
            </a:xfrm>
            <a:custGeom>
              <a:avLst/>
              <a:gdLst/>
              <a:ahLst/>
              <a:cxnLst/>
              <a:rect l="l" t="t" r="r" b="b"/>
              <a:pathLst>
                <a:path w="20336" h="5938" extrusionOk="0">
                  <a:moveTo>
                    <a:pt x="0" y="0"/>
                  </a:moveTo>
                  <a:lnTo>
                    <a:pt x="0" y="2802"/>
                  </a:lnTo>
                  <a:cubicBezTo>
                    <a:pt x="0" y="4528"/>
                    <a:pt x="1410" y="5938"/>
                    <a:pt x="3154" y="5938"/>
                  </a:cubicBezTo>
                  <a:lnTo>
                    <a:pt x="17367" y="5938"/>
                  </a:lnTo>
                  <a:cubicBezTo>
                    <a:pt x="18999" y="5938"/>
                    <a:pt x="20335" y="4620"/>
                    <a:pt x="20335" y="2969"/>
                  </a:cubicBezTo>
                  <a:cubicBezTo>
                    <a:pt x="20335" y="1336"/>
                    <a:pt x="18999" y="0"/>
                    <a:pt x="17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72;p69">
              <a:extLst>
                <a:ext uri="{FF2B5EF4-FFF2-40B4-BE49-F238E27FC236}">
                  <a16:creationId xmlns:a16="http://schemas.microsoft.com/office/drawing/2014/main" id="{222974C5-9258-48F7-BB3E-4849D201FF3A}"/>
                </a:ext>
              </a:extLst>
            </p:cNvPr>
            <p:cNvSpPr/>
            <p:nvPr/>
          </p:nvSpPr>
          <p:spPr>
            <a:xfrm>
              <a:off x="2325139" y="3181541"/>
              <a:ext cx="394466" cy="169734"/>
            </a:xfrm>
            <a:custGeom>
              <a:avLst/>
              <a:gdLst/>
              <a:ahLst/>
              <a:cxnLst/>
              <a:rect l="l" t="t" r="r" b="b"/>
              <a:pathLst>
                <a:path w="9575" h="4120" extrusionOk="0">
                  <a:moveTo>
                    <a:pt x="1" y="0"/>
                  </a:moveTo>
                  <a:lnTo>
                    <a:pt x="1" y="2022"/>
                  </a:lnTo>
                  <a:cubicBezTo>
                    <a:pt x="1" y="3173"/>
                    <a:pt x="947" y="4119"/>
                    <a:pt x="2098" y="4119"/>
                  </a:cubicBezTo>
                  <a:lnTo>
                    <a:pt x="7515" y="4119"/>
                  </a:lnTo>
                  <a:cubicBezTo>
                    <a:pt x="8666" y="4119"/>
                    <a:pt x="9575" y="3191"/>
                    <a:pt x="9575" y="2060"/>
                  </a:cubicBezTo>
                  <a:cubicBezTo>
                    <a:pt x="9575" y="909"/>
                    <a:pt x="8666" y="0"/>
                    <a:pt x="7515"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73;p69">
              <a:extLst>
                <a:ext uri="{FF2B5EF4-FFF2-40B4-BE49-F238E27FC236}">
                  <a16:creationId xmlns:a16="http://schemas.microsoft.com/office/drawing/2014/main" id="{C00BE163-3503-4079-AFDD-405567D54F1E}"/>
                </a:ext>
              </a:extLst>
            </p:cNvPr>
            <p:cNvSpPr/>
            <p:nvPr/>
          </p:nvSpPr>
          <p:spPr>
            <a:xfrm>
              <a:off x="2292303" y="2917826"/>
              <a:ext cx="433439" cy="232395"/>
            </a:xfrm>
            <a:custGeom>
              <a:avLst/>
              <a:gdLst/>
              <a:ahLst/>
              <a:cxnLst/>
              <a:rect l="l" t="t" r="r" b="b"/>
              <a:pathLst>
                <a:path w="10521" h="5641" fill="none" extrusionOk="0">
                  <a:moveTo>
                    <a:pt x="0" y="0"/>
                  </a:moveTo>
                  <a:lnTo>
                    <a:pt x="8683" y="0"/>
                  </a:lnTo>
                  <a:cubicBezTo>
                    <a:pt x="9685" y="0"/>
                    <a:pt x="10520" y="835"/>
                    <a:pt x="10520" y="1837"/>
                  </a:cubicBezTo>
                  <a:lnTo>
                    <a:pt x="10520" y="5640"/>
                  </a:lnTo>
                </a:path>
              </a:pathLst>
            </a:custGeom>
            <a:noFill/>
            <a:ln w="17625" cap="flat" cmpd="sng">
              <a:solidFill>
                <a:schemeClr val="lt1"/>
              </a:solidFill>
              <a:prstDash val="solid"/>
              <a:miter lim="185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74;p69">
              <a:extLst>
                <a:ext uri="{FF2B5EF4-FFF2-40B4-BE49-F238E27FC236}">
                  <a16:creationId xmlns:a16="http://schemas.microsoft.com/office/drawing/2014/main" id="{FCD4251A-3DE0-4B06-9F77-871A4B4FFA9A}"/>
                </a:ext>
              </a:extLst>
            </p:cNvPr>
            <p:cNvSpPr/>
            <p:nvPr/>
          </p:nvSpPr>
          <p:spPr>
            <a:xfrm>
              <a:off x="1799231" y="3536225"/>
              <a:ext cx="1221547" cy="74156"/>
            </a:xfrm>
            <a:custGeom>
              <a:avLst/>
              <a:gdLst/>
              <a:ahLst/>
              <a:cxnLst/>
              <a:rect l="l" t="t" r="r" b="b"/>
              <a:pathLst>
                <a:path w="29651" h="1800" extrusionOk="0">
                  <a:moveTo>
                    <a:pt x="891" y="0"/>
                  </a:moveTo>
                  <a:cubicBezTo>
                    <a:pt x="390" y="0"/>
                    <a:pt x="1" y="408"/>
                    <a:pt x="1" y="891"/>
                  </a:cubicBezTo>
                  <a:cubicBezTo>
                    <a:pt x="1" y="1392"/>
                    <a:pt x="390" y="1800"/>
                    <a:pt x="891" y="1800"/>
                  </a:cubicBezTo>
                  <a:lnTo>
                    <a:pt x="28759" y="1800"/>
                  </a:lnTo>
                  <a:cubicBezTo>
                    <a:pt x="29242" y="1800"/>
                    <a:pt x="29650" y="1392"/>
                    <a:pt x="29650" y="891"/>
                  </a:cubicBezTo>
                  <a:cubicBezTo>
                    <a:pt x="29650" y="408"/>
                    <a:pt x="29242" y="0"/>
                    <a:pt x="28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368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1B90A0-C8CD-406C-9DB6-A4523A5344E7}"/>
              </a:ext>
            </a:extLst>
          </p:cNvPr>
          <p:cNvSpPr>
            <a:spLocks noGrp="1"/>
          </p:cNvSpPr>
          <p:nvPr>
            <p:ph type="title"/>
          </p:nvPr>
        </p:nvSpPr>
        <p:spPr>
          <a:xfrm>
            <a:off x="833774" y="616322"/>
            <a:ext cx="7713300" cy="464100"/>
          </a:xfrm>
        </p:spPr>
        <p:txBody>
          <a:bodyPr>
            <a:normAutofit fontScale="90000"/>
          </a:bodyPr>
          <a:lstStyle/>
          <a:p>
            <a:r>
              <a:rPr lang="en-IN" sz="2400" b="1" dirty="0">
                <a:solidFill>
                  <a:schemeClr val="bg1"/>
                </a:solidFill>
              </a:rPr>
              <a:t>Weighted Average Scoring Model</a:t>
            </a:r>
          </a:p>
        </p:txBody>
      </p:sp>
      <p:graphicFrame>
        <p:nvGraphicFramePr>
          <p:cNvPr id="6" name="Content Placeholder 5">
            <a:extLst>
              <a:ext uri="{FF2B5EF4-FFF2-40B4-BE49-F238E27FC236}">
                <a16:creationId xmlns:a16="http://schemas.microsoft.com/office/drawing/2014/main" id="{13A479A8-0B9D-49E3-8FDE-1F82AE72CACD}"/>
              </a:ext>
            </a:extLst>
          </p:cNvPr>
          <p:cNvGraphicFramePr>
            <a:graphicFrameLocks noGrp="1"/>
          </p:cNvGraphicFramePr>
          <p:nvPr>
            <p:ph idx="1"/>
            <p:extLst>
              <p:ext uri="{D42A27DB-BD31-4B8C-83A1-F6EECF244321}">
                <p14:modId xmlns:p14="http://schemas.microsoft.com/office/powerpoint/2010/main" val="78850896"/>
              </p:ext>
            </p:extLst>
          </p:nvPr>
        </p:nvGraphicFramePr>
        <p:xfrm>
          <a:off x="903503" y="1204030"/>
          <a:ext cx="6530968" cy="1870472"/>
        </p:xfrm>
        <a:graphic>
          <a:graphicData uri="http://schemas.openxmlformats.org/drawingml/2006/table">
            <a:tbl>
              <a:tblPr>
                <a:tableStyleId>{5C22544A-7EE6-4342-B048-85BDC9FD1C3A}</a:tableStyleId>
              </a:tblPr>
              <a:tblGrid>
                <a:gridCol w="1974478">
                  <a:extLst>
                    <a:ext uri="{9D8B030D-6E8A-4147-A177-3AD203B41FA5}">
                      <a16:colId xmlns:a16="http://schemas.microsoft.com/office/drawing/2014/main" val="626743543"/>
                    </a:ext>
                  </a:extLst>
                </a:gridCol>
                <a:gridCol w="911298">
                  <a:extLst>
                    <a:ext uri="{9D8B030D-6E8A-4147-A177-3AD203B41FA5}">
                      <a16:colId xmlns:a16="http://schemas.microsoft.com/office/drawing/2014/main" val="2455089281"/>
                    </a:ext>
                  </a:extLst>
                </a:gridCol>
                <a:gridCol w="911298">
                  <a:extLst>
                    <a:ext uri="{9D8B030D-6E8A-4147-A177-3AD203B41FA5}">
                      <a16:colId xmlns:a16="http://schemas.microsoft.com/office/drawing/2014/main" val="2861672191"/>
                    </a:ext>
                  </a:extLst>
                </a:gridCol>
                <a:gridCol w="911298">
                  <a:extLst>
                    <a:ext uri="{9D8B030D-6E8A-4147-A177-3AD203B41FA5}">
                      <a16:colId xmlns:a16="http://schemas.microsoft.com/office/drawing/2014/main" val="16351076"/>
                    </a:ext>
                  </a:extLst>
                </a:gridCol>
                <a:gridCol w="911298">
                  <a:extLst>
                    <a:ext uri="{9D8B030D-6E8A-4147-A177-3AD203B41FA5}">
                      <a16:colId xmlns:a16="http://schemas.microsoft.com/office/drawing/2014/main" val="2380356771"/>
                    </a:ext>
                  </a:extLst>
                </a:gridCol>
                <a:gridCol w="911298">
                  <a:extLst>
                    <a:ext uri="{9D8B030D-6E8A-4147-A177-3AD203B41FA5}">
                      <a16:colId xmlns:a16="http://schemas.microsoft.com/office/drawing/2014/main" val="2962255242"/>
                    </a:ext>
                  </a:extLst>
                </a:gridCol>
              </a:tblGrid>
              <a:tr h="238784">
                <a:tc>
                  <a:txBody>
                    <a:bodyPr/>
                    <a:lstStyle/>
                    <a:p>
                      <a:pPr algn="l" fontAlgn="b"/>
                      <a:r>
                        <a:rPr lang="en-IN" sz="1100" u="none" strike="noStrike">
                          <a:effectLst/>
                        </a:rPr>
                        <a:t>Criteria</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Weight</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P1</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P2</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P3</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P4</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00115706"/>
                  </a:ext>
                </a:extLst>
              </a:tr>
              <a:tr h="230824">
                <a:tc>
                  <a:txBody>
                    <a:bodyPr/>
                    <a:lstStyle/>
                    <a:p>
                      <a:pPr algn="l" fontAlgn="b"/>
                      <a:r>
                        <a:rPr lang="en-IN" sz="1100" u="none" strike="noStrike">
                          <a:effectLst/>
                        </a:rPr>
                        <a:t>Uniqueness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23598767"/>
                  </a:ext>
                </a:extLst>
              </a:tr>
              <a:tr h="230824">
                <a:tc>
                  <a:txBody>
                    <a:bodyPr/>
                    <a:lstStyle/>
                    <a:p>
                      <a:pPr algn="l" fontAlgn="b"/>
                      <a:r>
                        <a:rPr lang="en-IN" sz="1100" u="none" strike="noStrike">
                          <a:effectLst/>
                        </a:rPr>
                        <a:t>Cost effective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35111564"/>
                  </a:ext>
                </a:extLst>
              </a:tr>
              <a:tr h="230824">
                <a:tc>
                  <a:txBody>
                    <a:bodyPr/>
                    <a:lstStyle/>
                    <a:p>
                      <a:pPr algn="l" fontAlgn="b"/>
                      <a:r>
                        <a:rPr lang="en-IN" sz="1100" u="none" strike="noStrike">
                          <a:effectLst/>
                        </a:rPr>
                        <a:t>Ease of development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44703350"/>
                  </a:ext>
                </a:extLst>
              </a:tr>
              <a:tr h="230824">
                <a:tc>
                  <a:txBody>
                    <a:bodyPr/>
                    <a:lstStyle/>
                    <a:p>
                      <a:pPr algn="l" fontAlgn="b"/>
                      <a:r>
                        <a:rPr lang="en-IN" sz="1100" u="none" strike="noStrike">
                          <a:effectLst/>
                        </a:rPr>
                        <a:t>Scope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29177533"/>
                  </a:ext>
                </a:extLst>
              </a:tr>
              <a:tr h="230824">
                <a:tc>
                  <a:txBody>
                    <a:bodyPr/>
                    <a:lstStyle/>
                    <a:p>
                      <a:pPr algn="l" fontAlgn="b"/>
                      <a:r>
                        <a:rPr lang="en-IN" sz="1100" u="none" strike="noStrike">
                          <a:effectLst/>
                        </a:rPr>
                        <a:t>Technology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25748656"/>
                  </a:ext>
                </a:extLst>
              </a:tr>
              <a:tr h="238784">
                <a:tc>
                  <a:txBody>
                    <a:bodyPr/>
                    <a:lstStyle/>
                    <a:p>
                      <a:pPr algn="l" fontAlgn="b"/>
                      <a:r>
                        <a:rPr lang="en-IN" sz="1100" u="none" strike="noStrike">
                          <a:effectLst/>
                        </a:rPr>
                        <a:t>Time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57</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99255139"/>
                  </a:ext>
                </a:extLst>
              </a:tr>
              <a:tr h="238784">
                <a:tc>
                  <a:txBody>
                    <a:bodyPr/>
                    <a:lstStyle/>
                    <a:p>
                      <a:pPr algn="l" fontAlgn="b"/>
                      <a:r>
                        <a:rPr lang="en-IN" sz="1100" u="none" strike="noStrike">
                          <a:effectLst/>
                        </a:rPr>
                        <a:t>Weighted score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84.8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68.15</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60.8</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52.4</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58915613"/>
                  </a:ext>
                </a:extLst>
              </a:tr>
            </a:tbl>
          </a:graphicData>
        </a:graphic>
      </p:graphicFrame>
      <p:sp>
        <p:nvSpPr>
          <p:cNvPr id="7" name="TextBox 6">
            <a:extLst>
              <a:ext uri="{FF2B5EF4-FFF2-40B4-BE49-F238E27FC236}">
                <a16:creationId xmlns:a16="http://schemas.microsoft.com/office/drawing/2014/main" id="{458A4824-1E6F-4B4B-9039-CF83316F6BDB}"/>
              </a:ext>
            </a:extLst>
          </p:cNvPr>
          <p:cNvSpPr txBox="1"/>
          <p:nvPr/>
        </p:nvSpPr>
        <p:spPr>
          <a:xfrm>
            <a:off x="833774" y="3321718"/>
            <a:ext cx="6329025" cy="1600438"/>
          </a:xfrm>
          <a:prstGeom prst="rect">
            <a:avLst/>
          </a:prstGeom>
          <a:noFill/>
        </p:spPr>
        <p:txBody>
          <a:bodyPr wrap="square" rtlCol="0">
            <a:spAutoFit/>
          </a:bodyPr>
          <a:lstStyle/>
          <a:p>
            <a:r>
              <a:rPr lang="en-US" dirty="0">
                <a:solidFill>
                  <a:schemeClr val="bg1"/>
                </a:solidFill>
                <a:latin typeface="Barlow Semi Condensed Medium" panose="00000606000000000000" pitchFamily="2" charset="0"/>
              </a:rPr>
              <a:t>P1 - Design a virtual travel app by metaverse and accept the payments for bookings on the app using cryptocurrency. </a:t>
            </a:r>
          </a:p>
          <a:p>
            <a:r>
              <a:rPr lang="en-US" dirty="0">
                <a:solidFill>
                  <a:schemeClr val="bg1"/>
                </a:solidFill>
                <a:latin typeface="Barlow Semi Condensed Medium" panose="00000606000000000000" pitchFamily="2" charset="0"/>
              </a:rPr>
              <a:t>P2 - An app to facilitate acceptance of cryptocurrency from the customers and paying the ecommerce platform through cash on behalf of customer.</a:t>
            </a:r>
          </a:p>
          <a:p>
            <a:r>
              <a:rPr lang="en-US" dirty="0">
                <a:solidFill>
                  <a:schemeClr val="bg1"/>
                </a:solidFill>
                <a:latin typeface="Barlow Semi Condensed Medium" panose="00000606000000000000" pitchFamily="2" charset="0"/>
              </a:rPr>
              <a:t>P3 - Include feature of sending notification of price hike in crypto currency wallet.</a:t>
            </a:r>
          </a:p>
          <a:p>
            <a:r>
              <a:rPr lang="en-US" dirty="0">
                <a:solidFill>
                  <a:schemeClr val="bg1"/>
                </a:solidFill>
                <a:latin typeface="Barlow Semi Condensed Medium" panose="00000606000000000000" pitchFamily="2" charset="0"/>
              </a:rPr>
              <a:t>P4 - App that has a map for locating stores that accepts crypto currency.</a:t>
            </a:r>
          </a:p>
          <a:p>
            <a:endParaRPr lang="en-IN" dirty="0"/>
          </a:p>
        </p:txBody>
      </p:sp>
    </p:spTree>
    <p:extLst>
      <p:ext uri="{BB962C8B-B14F-4D97-AF65-F5344CB8AC3E}">
        <p14:creationId xmlns:p14="http://schemas.microsoft.com/office/powerpoint/2010/main" val="380483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E09E-4E3F-41AA-8FF1-07E57FAABAAB}"/>
              </a:ext>
            </a:extLst>
          </p:cNvPr>
          <p:cNvSpPr>
            <a:spLocks noGrp="1"/>
          </p:cNvSpPr>
          <p:nvPr>
            <p:ph type="title"/>
          </p:nvPr>
        </p:nvSpPr>
        <p:spPr>
          <a:xfrm>
            <a:off x="382696" y="641674"/>
            <a:ext cx="7713300" cy="464100"/>
          </a:xfrm>
        </p:spPr>
        <p:txBody>
          <a:bodyPr>
            <a:normAutofit fontScale="90000"/>
          </a:bodyPr>
          <a:lstStyle/>
          <a:p>
            <a:r>
              <a:rPr lang="en-IN" sz="2800" dirty="0">
                <a:solidFill>
                  <a:schemeClr val="bg1"/>
                </a:solidFill>
              </a:rPr>
              <a:t>Business Case</a:t>
            </a:r>
          </a:p>
        </p:txBody>
      </p:sp>
      <p:sp>
        <p:nvSpPr>
          <p:cNvPr id="3" name="Content Placeholder 2">
            <a:extLst>
              <a:ext uri="{FF2B5EF4-FFF2-40B4-BE49-F238E27FC236}">
                <a16:creationId xmlns:a16="http://schemas.microsoft.com/office/drawing/2014/main" id="{AC3D871A-2DA7-4C4C-9E9C-79CA38E1AA07}"/>
              </a:ext>
            </a:extLst>
          </p:cNvPr>
          <p:cNvSpPr>
            <a:spLocks noGrp="1"/>
          </p:cNvSpPr>
          <p:nvPr>
            <p:ph idx="1"/>
          </p:nvPr>
        </p:nvSpPr>
        <p:spPr>
          <a:xfrm>
            <a:off x="382696" y="1185287"/>
            <a:ext cx="7713300" cy="3416400"/>
          </a:xfrm>
        </p:spPr>
        <p:txBody>
          <a:bodyPr>
            <a:normAutofit/>
          </a:bodyPr>
          <a:lstStyle/>
          <a:p>
            <a:pPr marL="0" indent="0">
              <a:buNone/>
            </a:pPr>
            <a:endParaRPr lang="en-IN" sz="1600" b="1" i="1" dirty="0">
              <a:solidFill>
                <a:schemeClr val="bg1"/>
              </a:solidFill>
            </a:endParaRPr>
          </a:p>
          <a:p>
            <a:pPr marL="0" indent="0">
              <a:buNone/>
            </a:pPr>
            <a:endParaRPr lang="en-IN" sz="1600" b="1" i="1" dirty="0">
              <a:solidFill>
                <a:schemeClr val="bg1"/>
              </a:solidFill>
            </a:endParaRPr>
          </a:p>
          <a:p>
            <a:pPr marL="0" indent="0">
              <a:buNone/>
            </a:pPr>
            <a:r>
              <a:rPr lang="en-IN" sz="1600" b="1" i="1" dirty="0">
                <a:solidFill>
                  <a:schemeClr val="bg1"/>
                </a:solidFill>
              </a:rPr>
              <a:t>Objective: 		</a:t>
            </a:r>
            <a:r>
              <a:rPr lang="en-IN" sz="1600" dirty="0">
                <a:solidFill>
                  <a:schemeClr val="bg1"/>
                </a:solidFill>
              </a:rPr>
              <a:t>Travel affordable for everyone</a:t>
            </a:r>
          </a:p>
          <a:p>
            <a:pPr marL="0" indent="0">
              <a:buNone/>
            </a:pPr>
            <a:r>
              <a:rPr lang="en-IN" sz="1600" b="1" i="1" dirty="0">
                <a:solidFill>
                  <a:schemeClr val="bg1"/>
                </a:solidFill>
              </a:rPr>
              <a:t>Problem statement:	</a:t>
            </a:r>
            <a:r>
              <a:rPr lang="en-IN" sz="1600" dirty="0">
                <a:solidFill>
                  <a:schemeClr val="bg1"/>
                </a:solidFill>
              </a:rPr>
              <a:t>Expensive travel packages, travel restrictions</a:t>
            </a:r>
          </a:p>
          <a:p>
            <a:pPr marL="0" indent="0">
              <a:buNone/>
            </a:pPr>
            <a:r>
              <a:rPr lang="en-IN" sz="1600" b="1" i="1" dirty="0">
                <a:solidFill>
                  <a:schemeClr val="bg1"/>
                </a:solidFill>
              </a:rPr>
              <a:t>Option Analysis:</a:t>
            </a:r>
            <a:r>
              <a:rPr lang="en-IN" sz="1600" dirty="0">
                <a:solidFill>
                  <a:schemeClr val="bg1"/>
                </a:solidFill>
              </a:rPr>
              <a:t>	Perforce Vs Metaverse</a:t>
            </a:r>
          </a:p>
          <a:p>
            <a:pPr marL="0" indent="0">
              <a:buNone/>
            </a:pPr>
            <a:r>
              <a:rPr lang="en-IN" sz="1600" b="1" i="1" dirty="0">
                <a:solidFill>
                  <a:schemeClr val="bg1"/>
                </a:solidFill>
              </a:rPr>
              <a:t>Constraints:</a:t>
            </a:r>
            <a:r>
              <a:rPr lang="en-IN" sz="1600" dirty="0">
                <a:solidFill>
                  <a:schemeClr val="bg1"/>
                </a:solidFill>
              </a:rPr>
              <a:t>	Emerging technology, lack of experience</a:t>
            </a:r>
          </a:p>
          <a:p>
            <a:pPr marL="0" indent="0">
              <a:buNone/>
            </a:pPr>
            <a:r>
              <a:rPr lang="en-IN" sz="1600" b="1" i="1" dirty="0">
                <a:solidFill>
                  <a:schemeClr val="bg1"/>
                </a:solidFill>
              </a:rPr>
              <a:t>Budget:</a:t>
            </a:r>
            <a:r>
              <a:rPr lang="en-IN" sz="1600" dirty="0">
                <a:solidFill>
                  <a:schemeClr val="bg1"/>
                </a:solidFill>
              </a:rPr>
              <a:t>		$3,37,600</a:t>
            </a:r>
          </a:p>
          <a:p>
            <a:pPr marL="0" indent="0">
              <a:buNone/>
            </a:pPr>
            <a:r>
              <a:rPr lang="en-IN" sz="1600" b="1" i="1" dirty="0">
                <a:solidFill>
                  <a:schemeClr val="bg1"/>
                </a:solidFill>
              </a:rPr>
              <a:t>Schedule:</a:t>
            </a:r>
            <a:r>
              <a:rPr lang="en-IN" sz="1600" dirty="0">
                <a:solidFill>
                  <a:schemeClr val="bg1"/>
                </a:solidFill>
              </a:rPr>
              <a:t>		83 Days</a:t>
            </a:r>
          </a:p>
          <a:p>
            <a:pPr marL="0" indent="0">
              <a:buNone/>
            </a:pPr>
            <a:r>
              <a:rPr lang="en-IN" sz="1600" b="1" i="1" dirty="0">
                <a:solidFill>
                  <a:schemeClr val="bg1"/>
                </a:solidFill>
              </a:rPr>
              <a:t>Risks:</a:t>
            </a:r>
            <a:r>
              <a:rPr lang="en-IN" sz="1600" dirty="0">
                <a:solidFill>
                  <a:schemeClr val="bg1"/>
                </a:solidFill>
              </a:rPr>
              <a:t>		Dependency, overbudget, privacy, delay.</a:t>
            </a:r>
          </a:p>
          <a:p>
            <a:pPr marL="0" indent="0">
              <a:buNone/>
            </a:pPr>
            <a:endParaRPr lang="en-IN" sz="1600" dirty="0">
              <a:solidFill>
                <a:schemeClr val="bg1"/>
              </a:solidFill>
            </a:endParaRPr>
          </a:p>
          <a:p>
            <a:pPr marL="0" indent="0">
              <a:buNone/>
            </a:pPr>
            <a:endParaRPr lang="en-IN" sz="1600" b="1" i="1" dirty="0"/>
          </a:p>
        </p:txBody>
      </p:sp>
      <p:sp>
        <p:nvSpPr>
          <p:cNvPr id="4" name="Google Shape;721;p52">
            <a:extLst>
              <a:ext uri="{FF2B5EF4-FFF2-40B4-BE49-F238E27FC236}">
                <a16:creationId xmlns:a16="http://schemas.microsoft.com/office/drawing/2014/main" id="{BC509EEB-06D0-4A44-A94F-3DFE57408D53}"/>
              </a:ext>
            </a:extLst>
          </p:cNvPr>
          <p:cNvSpPr/>
          <p:nvPr/>
        </p:nvSpPr>
        <p:spPr>
          <a:xfrm>
            <a:off x="6244304" y="3258901"/>
            <a:ext cx="2407800" cy="864300"/>
          </a:xfrm>
          <a:prstGeom prst="roundRect">
            <a:avLst>
              <a:gd name="adj" fmla="val 0"/>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2;p52">
            <a:extLst>
              <a:ext uri="{FF2B5EF4-FFF2-40B4-BE49-F238E27FC236}">
                <a16:creationId xmlns:a16="http://schemas.microsoft.com/office/drawing/2014/main" id="{73ADD3F9-4EE1-4C99-BF90-84C5BE131B5D}"/>
              </a:ext>
            </a:extLst>
          </p:cNvPr>
          <p:cNvSpPr/>
          <p:nvPr/>
        </p:nvSpPr>
        <p:spPr>
          <a:xfrm>
            <a:off x="6244304" y="2279426"/>
            <a:ext cx="2407800" cy="864300"/>
          </a:xfrm>
          <a:prstGeom prst="roundRect">
            <a:avLst>
              <a:gd name="adj" fmla="val 0"/>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7;p52">
            <a:extLst>
              <a:ext uri="{FF2B5EF4-FFF2-40B4-BE49-F238E27FC236}">
                <a16:creationId xmlns:a16="http://schemas.microsoft.com/office/drawing/2014/main" id="{377445B6-308F-4CB6-AAA9-7D852AD627E4}"/>
              </a:ext>
            </a:extLst>
          </p:cNvPr>
          <p:cNvSpPr txBox="1"/>
          <p:nvPr/>
        </p:nvSpPr>
        <p:spPr>
          <a:xfrm>
            <a:off x="6135104" y="1363811"/>
            <a:ext cx="2626200" cy="42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5"/>
                </a:solidFill>
                <a:latin typeface="Barlow Semi Condensed"/>
                <a:ea typeface="Barlow Semi Condensed"/>
                <a:cs typeface="Barlow Semi Condensed"/>
                <a:sym typeface="Barlow Semi Condensed"/>
              </a:rPr>
              <a:t>$3,37,600</a:t>
            </a:r>
            <a:endParaRPr sz="2400" b="1" dirty="0">
              <a:solidFill>
                <a:schemeClr val="accent5"/>
              </a:solidFill>
              <a:latin typeface="Barlow Semi Condensed"/>
              <a:ea typeface="Barlow Semi Condensed"/>
              <a:cs typeface="Barlow Semi Condensed"/>
              <a:sym typeface="Barlow Semi Condensed"/>
            </a:endParaRPr>
          </a:p>
        </p:txBody>
      </p:sp>
      <p:sp>
        <p:nvSpPr>
          <p:cNvPr id="7" name="Google Shape;728;p52">
            <a:extLst>
              <a:ext uri="{FF2B5EF4-FFF2-40B4-BE49-F238E27FC236}">
                <a16:creationId xmlns:a16="http://schemas.microsoft.com/office/drawing/2014/main" id="{53CB0B19-18B7-4FDD-AD79-51C323F8BA1B}"/>
              </a:ext>
            </a:extLst>
          </p:cNvPr>
          <p:cNvSpPr txBox="1"/>
          <p:nvPr/>
        </p:nvSpPr>
        <p:spPr>
          <a:xfrm>
            <a:off x="6135111" y="1790166"/>
            <a:ext cx="2626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Semi Condensed Medium"/>
                <a:ea typeface="Barlow Semi Condensed Medium"/>
                <a:cs typeface="Barlow Semi Condensed Medium"/>
                <a:sym typeface="Barlow Semi Condensed Medium"/>
              </a:rPr>
              <a:t>Budget</a:t>
            </a:r>
            <a:endParaRPr dirty="0">
              <a:solidFill>
                <a:schemeClr val="lt1"/>
              </a:solidFill>
              <a:latin typeface="Barlow Semi Condensed Medium"/>
              <a:ea typeface="Barlow Semi Condensed Medium"/>
              <a:cs typeface="Barlow Semi Condensed Medium"/>
              <a:sym typeface="Barlow Semi Condensed Medium"/>
            </a:endParaRPr>
          </a:p>
        </p:txBody>
      </p:sp>
      <p:sp>
        <p:nvSpPr>
          <p:cNvPr id="8" name="Google Shape;729;p52">
            <a:extLst>
              <a:ext uri="{FF2B5EF4-FFF2-40B4-BE49-F238E27FC236}">
                <a16:creationId xmlns:a16="http://schemas.microsoft.com/office/drawing/2014/main" id="{E684B0FA-E336-45D3-9234-162620747F93}"/>
              </a:ext>
            </a:extLst>
          </p:cNvPr>
          <p:cNvSpPr txBox="1"/>
          <p:nvPr/>
        </p:nvSpPr>
        <p:spPr>
          <a:xfrm>
            <a:off x="6135179" y="2343226"/>
            <a:ext cx="2626200" cy="42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3"/>
                </a:solidFill>
                <a:latin typeface="Barlow Semi Condensed"/>
                <a:ea typeface="Barlow Semi Condensed"/>
                <a:cs typeface="Barlow Semi Condensed"/>
                <a:sym typeface="Barlow Semi Condensed"/>
              </a:rPr>
              <a:t>$516,500</a:t>
            </a:r>
            <a:endParaRPr sz="2400" b="1">
              <a:solidFill>
                <a:schemeClr val="accent3"/>
              </a:solidFill>
              <a:latin typeface="Barlow Semi Condensed"/>
              <a:ea typeface="Barlow Semi Condensed"/>
              <a:cs typeface="Barlow Semi Condensed"/>
              <a:sym typeface="Barlow Semi Condensed"/>
            </a:endParaRPr>
          </a:p>
        </p:txBody>
      </p:sp>
      <p:sp>
        <p:nvSpPr>
          <p:cNvPr id="9" name="Google Shape;730;p52">
            <a:extLst>
              <a:ext uri="{FF2B5EF4-FFF2-40B4-BE49-F238E27FC236}">
                <a16:creationId xmlns:a16="http://schemas.microsoft.com/office/drawing/2014/main" id="{812E4E39-C381-4957-98FF-1334147F3794}"/>
              </a:ext>
            </a:extLst>
          </p:cNvPr>
          <p:cNvSpPr txBox="1"/>
          <p:nvPr/>
        </p:nvSpPr>
        <p:spPr>
          <a:xfrm>
            <a:off x="6135186" y="2769725"/>
            <a:ext cx="2626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Semi Condensed Medium"/>
                <a:ea typeface="Barlow Semi Condensed Medium"/>
                <a:cs typeface="Barlow Semi Condensed Medium"/>
                <a:sym typeface="Barlow Semi Condensed Medium"/>
              </a:rPr>
              <a:t>Annual revenue</a:t>
            </a:r>
            <a:endParaRPr dirty="0">
              <a:solidFill>
                <a:schemeClr val="lt1"/>
              </a:solidFill>
              <a:latin typeface="Barlow Semi Condensed Medium"/>
              <a:ea typeface="Barlow Semi Condensed Medium"/>
              <a:cs typeface="Barlow Semi Condensed Medium"/>
              <a:sym typeface="Barlow Semi Condensed Medium"/>
            </a:endParaRPr>
          </a:p>
        </p:txBody>
      </p:sp>
      <p:sp>
        <p:nvSpPr>
          <p:cNvPr id="10" name="Google Shape;741;p52">
            <a:extLst>
              <a:ext uri="{FF2B5EF4-FFF2-40B4-BE49-F238E27FC236}">
                <a16:creationId xmlns:a16="http://schemas.microsoft.com/office/drawing/2014/main" id="{03F37764-F8B4-4214-A338-0EF8189894A9}"/>
              </a:ext>
            </a:extLst>
          </p:cNvPr>
          <p:cNvSpPr txBox="1"/>
          <p:nvPr/>
        </p:nvSpPr>
        <p:spPr>
          <a:xfrm>
            <a:off x="6135179" y="3322651"/>
            <a:ext cx="2626200" cy="42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4"/>
                </a:solidFill>
                <a:latin typeface="Barlow Semi Condensed"/>
                <a:ea typeface="Barlow Semi Condensed"/>
                <a:cs typeface="Barlow Semi Condensed"/>
                <a:sym typeface="Barlow Semi Condensed"/>
              </a:rPr>
              <a:t>28,362</a:t>
            </a:r>
            <a:endParaRPr sz="2400" b="1">
              <a:solidFill>
                <a:schemeClr val="accent4"/>
              </a:solidFill>
              <a:latin typeface="Barlow Semi Condensed"/>
              <a:ea typeface="Barlow Semi Condensed"/>
              <a:cs typeface="Barlow Semi Condensed"/>
              <a:sym typeface="Barlow Semi Condensed"/>
            </a:endParaRPr>
          </a:p>
        </p:txBody>
      </p:sp>
      <p:sp>
        <p:nvSpPr>
          <p:cNvPr id="11" name="Google Shape;742;p52">
            <a:extLst>
              <a:ext uri="{FF2B5EF4-FFF2-40B4-BE49-F238E27FC236}">
                <a16:creationId xmlns:a16="http://schemas.microsoft.com/office/drawing/2014/main" id="{F7E5FFEF-D07C-441F-B5E7-C9D267AE54A7}"/>
              </a:ext>
            </a:extLst>
          </p:cNvPr>
          <p:cNvSpPr txBox="1"/>
          <p:nvPr/>
        </p:nvSpPr>
        <p:spPr>
          <a:xfrm>
            <a:off x="6135186" y="3749250"/>
            <a:ext cx="2626200" cy="31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Total app downloads</a:t>
            </a:r>
            <a:endParaRPr>
              <a:solidFill>
                <a:schemeClr val="lt1"/>
              </a:solidFill>
              <a:latin typeface="Barlow Semi Condensed Medium"/>
              <a:ea typeface="Barlow Semi Condensed Medium"/>
              <a:cs typeface="Barlow Semi Condensed Medium"/>
              <a:sym typeface="Barlow Semi Condensed Medium"/>
            </a:endParaRPr>
          </a:p>
        </p:txBody>
      </p:sp>
      <p:sp>
        <p:nvSpPr>
          <p:cNvPr id="12" name="Google Shape;723;p52">
            <a:extLst>
              <a:ext uri="{FF2B5EF4-FFF2-40B4-BE49-F238E27FC236}">
                <a16:creationId xmlns:a16="http://schemas.microsoft.com/office/drawing/2014/main" id="{7A20E426-6B1F-41C3-B980-3A1A6085F86B}"/>
              </a:ext>
            </a:extLst>
          </p:cNvPr>
          <p:cNvSpPr/>
          <p:nvPr/>
        </p:nvSpPr>
        <p:spPr>
          <a:xfrm>
            <a:off x="6244304" y="1325596"/>
            <a:ext cx="2407800" cy="864300"/>
          </a:xfrm>
          <a:prstGeom prst="roundRect">
            <a:avLst>
              <a:gd name="adj" fmla="val 0"/>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61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5117-CC59-4DF1-9E51-7946A32B8D07}"/>
              </a:ext>
            </a:extLst>
          </p:cNvPr>
          <p:cNvSpPr>
            <a:spLocks noGrp="1"/>
          </p:cNvSpPr>
          <p:nvPr>
            <p:ph type="title"/>
          </p:nvPr>
        </p:nvSpPr>
        <p:spPr>
          <a:xfrm>
            <a:off x="523461" y="456144"/>
            <a:ext cx="7970100" cy="464100"/>
          </a:xfrm>
        </p:spPr>
        <p:txBody>
          <a:bodyPr>
            <a:normAutofit fontScale="90000"/>
          </a:bodyPr>
          <a:lstStyle/>
          <a:p>
            <a:r>
              <a:rPr lang="en-IN" b="1" dirty="0">
                <a:solidFill>
                  <a:schemeClr val="bg1"/>
                </a:solidFill>
              </a:rPr>
              <a:t>WBS</a:t>
            </a:r>
          </a:p>
        </p:txBody>
      </p:sp>
      <p:graphicFrame>
        <p:nvGraphicFramePr>
          <p:cNvPr id="6" name="Content Placeholder 5">
            <a:extLst>
              <a:ext uri="{FF2B5EF4-FFF2-40B4-BE49-F238E27FC236}">
                <a16:creationId xmlns:a16="http://schemas.microsoft.com/office/drawing/2014/main" id="{85F4710C-8663-4BD7-B866-FB0381855CFD}"/>
              </a:ext>
            </a:extLst>
          </p:cNvPr>
          <p:cNvGraphicFramePr>
            <a:graphicFrameLocks noGrp="1"/>
          </p:cNvGraphicFramePr>
          <p:nvPr>
            <p:ph idx="1"/>
            <p:extLst>
              <p:ext uri="{D42A27DB-BD31-4B8C-83A1-F6EECF244321}">
                <p14:modId xmlns:p14="http://schemas.microsoft.com/office/powerpoint/2010/main" val="4161324826"/>
              </p:ext>
            </p:extLst>
          </p:nvPr>
        </p:nvGraphicFramePr>
        <p:xfrm>
          <a:off x="636104" y="1112400"/>
          <a:ext cx="7500731" cy="397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53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7007-E13C-480F-BCE5-97225A8368D7}"/>
              </a:ext>
            </a:extLst>
          </p:cNvPr>
          <p:cNvSpPr>
            <a:spLocks noGrp="1"/>
          </p:cNvSpPr>
          <p:nvPr>
            <p:ph type="title"/>
          </p:nvPr>
        </p:nvSpPr>
        <p:spPr>
          <a:xfrm>
            <a:off x="715350" y="281175"/>
            <a:ext cx="7713300" cy="464100"/>
          </a:xfrm>
        </p:spPr>
        <p:txBody>
          <a:bodyPr>
            <a:normAutofit fontScale="90000"/>
          </a:bodyPr>
          <a:lstStyle/>
          <a:p>
            <a:r>
              <a:rPr lang="en-IN" sz="2800" b="1" dirty="0">
                <a:solidFill>
                  <a:schemeClr val="bg1"/>
                </a:solidFill>
              </a:rPr>
              <a:t>Gantt Chart</a:t>
            </a:r>
          </a:p>
        </p:txBody>
      </p:sp>
      <p:graphicFrame>
        <p:nvGraphicFramePr>
          <p:cNvPr id="5" name="Content Placeholder 4">
            <a:extLst>
              <a:ext uri="{FF2B5EF4-FFF2-40B4-BE49-F238E27FC236}">
                <a16:creationId xmlns:a16="http://schemas.microsoft.com/office/drawing/2014/main" id="{DCCA0B1E-29B1-4532-B77B-1EA666AA8B58}"/>
              </a:ext>
            </a:extLst>
          </p:cNvPr>
          <p:cNvGraphicFramePr>
            <a:graphicFrameLocks noGrp="1"/>
          </p:cNvGraphicFramePr>
          <p:nvPr>
            <p:ph idx="1"/>
            <p:extLst>
              <p:ext uri="{D42A27DB-BD31-4B8C-83A1-F6EECF244321}">
                <p14:modId xmlns:p14="http://schemas.microsoft.com/office/powerpoint/2010/main" val="2469986894"/>
              </p:ext>
            </p:extLst>
          </p:nvPr>
        </p:nvGraphicFramePr>
        <p:xfrm>
          <a:off x="715350" y="1121055"/>
          <a:ext cx="2443281" cy="3664916"/>
        </p:xfrm>
        <a:graphic>
          <a:graphicData uri="http://schemas.openxmlformats.org/drawingml/2006/table">
            <a:tbl>
              <a:tblPr/>
              <a:tblGrid>
                <a:gridCol w="1935906">
                  <a:extLst>
                    <a:ext uri="{9D8B030D-6E8A-4147-A177-3AD203B41FA5}">
                      <a16:colId xmlns:a16="http://schemas.microsoft.com/office/drawing/2014/main" val="1848230526"/>
                    </a:ext>
                  </a:extLst>
                </a:gridCol>
                <a:gridCol w="507375">
                  <a:extLst>
                    <a:ext uri="{9D8B030D-6E8A-4147-A177-3AD203B41FA5}">
                      <a16:colId xmlns:a16="http://schemas.microsoft.com/office/drawing/2014/main" val="167865499"/>
                    </a:ext>
                  </a:extLst>
                </a:gridCol>
              </a:tblGrid>
              <a:tr h="388902">
                <a:tc>
                  <a:txBody>
                    <a:bodyPr/>
                    <a:lstStyle/>
                    <a:p>
                      <a:r>
                        <a:rPr lang="en-IN" sz="900">
                          <a:solidFill>
                            <a:srgbClr val="363636"/>
                          </a:solidFill>
                          <a:effectLst/>
                          <a:latin typeface="Segoe UI" panose="020B0502040204020203" pitchFamily="34" charset="0"/>
                        </a:rPr>
                        <a:t>Task Name</a:t>
                      </a:r>
                      <a:endParaRPr lang="en-IN" sz="900">
                        <a:effectLst/>
                        <a:latin typeface="Segoe UI" panose="020B0502040204020203"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tc>
                  <a:txBody>
                    <a:bodyPr/>
                    <a:lstStyle/>
                    <a:p>
                      <a:r>
                        <a:rPr lang="en-IN" sz="900">
                          <a:solidFill>
                            <a:srgbClr val="363636"/>
                          </a:solidFill>
                          <a:effectLst/>
                          <a:latin typeface="Segoe UI" panose="020B0502040204020203" pitchFamily="34" charset="0"/>
                        </a:rPr>
                        <a:t>Duration</a:t>
                      </a:r>
                      <a:endParaRPr lang="en-IN" sz="900">
                        <a:effectLst/>
                        <a:latin typeface="Segoe UI" panose="020B0502040204020203"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DFE3E8"/>
                    </a:solidFill>
                  </a:tcPr>
                </a:tc>
                <a:extLst>
                  <a:ext uri="{0D108BD9-81ED-4DB2-BD59-A6C34878D82A}">
                    <a16:rowId xmlns:a16="http://schemas.microsoft.com/office/drawing/2014/main" val="986648231"/>
                  </a:ext>
                </a:extLst>
              </a:tr>
              <a:tr h="468002">
                <a:tc>
                  <a:txBody>
                    <a:bodyPr/>
                    <a:lstStyle/>
                    <a:p>
                      <a:r>
                        <a:rPr lang="en-IN" sz="1100" b="1" dirty="0">
                          <a:solidFill>
                            <a:srgbClr val="000000"/>
                          </a:solidFill>
                          <a:effectLst/>
                          <a:latin typeface="Calibri" panose="020F0502020204030204" pitchFamily="34" charset="0"/>
                        </a:rPr>
                        <a:t>Travel App using metaverse</a:t>
                      </a:r>
                      <a:endParaRPr lang="en-IN" sz="1100"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IN" sz="1100" b="1">
                          <a:solidFill>
                            <a:srgbClr val="000000"/>
                          </a:solidFill>
                          <a:effectLst/>
                          <a:latin typeface="Calibri" panose="020F0502020204030204" pitchFamily="34" charset="0"/>
                        </a:rPr>
                        <a:t>83 days</a:t>
                      </a:r>
                      <a:endParaRPr lang="en-IN" sz="110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3311028082"/>
                  </a:ext>
                </a:extLst>
              </a:tr>
              <a:tr h="468002">
                <a:tc>
                  <a:txBody>
                    <a:bodyPr/>
                    <a:lstStyle/>
                    <a:p>
                      <a:r>
                        <a:rPr lang="en-IN" sz="1100" b="1">
                          <a:solidFill>
                            <a:srgbClr val="000000"/>
                          </a:solidFill>
                          <a:effectLst/>
                          <a:latin typeface="Calibri" panose="020F0502020204030204" pitchFamily="34" charset="0"/>
                        </a:rPr>
                        <a:t>   Initiation</a:t>
                      </a:r>
                      <a:endParaRPr lang="en-IN" sz="110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IN" sz="1100" b="1">
                          <a:solidFill>
                            <a:srgbClr val="000000"/>
                          </a:solidFill>
                          <a:effectLst/>
                          <a:latin typeface="Calibri" panose="020F0502020204030204" pitchFamily="34" charset="0"/>
                        </a:rPr>
                        <a:t>11 days</a:t>
                      </a:r>
                      <a:endParaRPr lang="en-IN" sz="110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1843208005"/>
                  </a:ext>
                </a:extLst>
              </a:tr>
              <a:tr h="468002">
                <a:tc>
                  <a:txBody>
                    <a:bodyPr/>
                    <a:lstStyle/>
                    <a:p>
                      <a:r>
                        <a:rPr lang="en-IN" sz="1100" b="1">
                          <a:solidFill>
                            <a:srgbClr val="000000"/>
                          </a:solidFill>
                          <a:effectLst/>
                          <a:latin typeface="Calibri" panose="020F0502020204030204" pitchFamily="34" charset="0"/>
                        </a:rPr>
                        <a:t>   Planning</a:t>
                      </a:r>
                      <a:endParaRPr lang="en-IN" sz="110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IN" sz="1100" b="1" dirty="0">
                          <a:solidFill>
                            <a:srgbClr val="000000"/>
                          </a:solidFill>
                          <a:effectLst/>
                          <a:latin typeface="Calibri" panose="020F0502020204030204" pitchFamily="34" charset="0"/>
                        </a:rPr>
                        <a:t>19 days</a:t>
                      </a:r>
                      <a:endParaRPr lang="en-IN" sz="1100"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301891151"/>
                  </a:ext>
                </a:extLst>
              </a:tr>
              <a:tr h="468002">
                <a:tc>
                  <a:txBody>
                    <a:bodyPr/>
                    <a:lstStyle/>
                    <a:p>
                      <a:r>
                        <a:rPr lang="en-IN" sz="1100" b="1">
                          <a:solidFill>
                            <a:srgbClr val="000000"/>
                          </a:solidFill>
                          <a:effectLst/>
                          <a:latin typeface="Calibri" panose="020F0502020204030204" pitchFamily="34" charset="0"/>
                        </a:rPr>
                        <a:t>   Execute</a:t>
                      </a:r>
                      <a:endParaRPr lang="en-IN" sz="110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IN" sz="1100" b="1" dirty="0">
                          <a:solidFill>
                            <a:srgbClr val="000000"/>
                          </a:solidFill>
                          <a:effectLst/>
                          <a:latin typeface="Calibri" panose="020F0502020204030204" pitchFamily="34" charset="0"/>
                        </a:rPr>
                        <a:t>40 days</a:t>
                      </a:r>
                      <a:endParaRPr lang="en-IN" sz="1100"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1284657843"/>
                  </a:ext>
                </a:extLst>
              </a:tr>
              <a:tr h="468002">
                <a:tc>
                  <a:txBody>
                    <a:bodyPr/>
                    <a:lstStyle/>
                    <a:p>
                      <a:r>
                        <a:rPr lang="en-IN" sz="1100" b="1">
                          <a:solidFill>
                            <a:srgbClr val="000000"/>
                          </a:solidFill>
                          <a:effectLst/>
                          <a:latin typeface="Calibri" panose="020F0502020204030204" pitchFamily="34" charset="0"/>
                        </a:rPr>
                        <a:t>   Monitor &amp; Control</a:t>
                      </a:r>
                      <a:endParaRPr lang="en-IN" sz="110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IN" sz="1100" b="1" dirty="0">
                          <a:solidFill>
                            <a:srgbClr val="000000"/>
                          </a:solidFill>
                          <a:effectLst/>
                          <a:latin typeface="Calibri" panose="020F0502020204030204" pitchFamily="34" charset="0"/>
                        </a:rPr>
                        <a:t>16 days</a:t>
                      </a:r>
                      <a:endParaRPr lang="en-IN" sz="1100"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2920539685"/>
                  </a:ext>
                </a:extLst>
              </a:tr>
              <a:tr h="468002">
                <a:tc>
                  <a:txBody>
                    <a:bodyPr/>
                    <a:lstStyle/>
                    <a:p>
                      <a:pPr algn="l"/>
                      <a:r>
                        <a:rPr lang="en-IN" sz="1100" b="1" dirty="0">
                          <a:solidFill>
                            <a:srgbClr val="000000"/>
                          </a:solidFill>
                          <a:effectLst/>
                          <a:latin typeface="Calibri" panose="020F0502020204030204" pitchFamily="34" charset="0"/>
                        </a:rPr>
                        <a:t>    Test application</a:t>
                      </a:r>
                      <a:endParaRPr lang="en-IN" sz="1100" b="1"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IN" sz="1100" b="1" dirty="0">
                          <a:solidFill>
                            <a:srgbClr val="000000"/>
                          </a:solidFill>
                          <a:effectLst/>
                          <a:latin typeface="Calibri" panose="020F0502020204030204" pitchFamily="34" charset="0"/>
                        </a:rPr>
                        <a:t>1 week</a:t>
                      </a:r>
                      <a:endParaRPr lang="en-IN" sz="1100" b="1"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2491984391"/>
                  </a:ext>
                </a:extLst>
              </a:tr>
              <a:tr h="468002">
                <a:tc>
                  <a:txBody>
                    <a:bodyPr/>
                    <a:lstStyle/>
                    <a:p>
                      <a:r>
                        <a:rPr lang="en-IN" sz="1100" b="1" dirty="0">
                          <a:solidFill>
                            <a:srgbClr val="000000"/>
                          </a:solidFill>
                          <a:effectLst/>
                          <a:latin typeface="Calibri" panose="020F0502020204030204" pitchFamily="34" charset="0"/>
                        </a:rPr>
                        <a:t>   Closing</a:t>
                      </a:r>
                      <a:endParaRPr lang="en-IN" sz="1100"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tc>
                  <a:txBody>
                    <a:bodyPr/>
                    <a:lstStyle/>
                    <a:p>
                      <a:r>
                        <a:rPr lang="en-IN" sz="1100" b="1" dirty="0">
                          <a:solidFill>
                            <a:srgbClr val="000000"/>
                          </a:solidFill>
                          <a:effectLst/>
                          <a:latin typeface="Calibri" panose="020F0502020204030204" pitchFamily="34" charset="0"/>
                        </a:rPr>
                        <a:t>1 day</a:t>
                      </a:r>
                      <a:endParaRPr lang="en-IN" sz="1100" dirty="0">
                        <a:effectLst/>
                        <a:latin typeface="Calibri" panose="020F0502020204030204" pitchFamily="34" charset="0"/>
                      </a:endParaRPr>
                    </a:p>
                  </a:txBody>
                  <a:tcPr marL="6350" marR="6350" marT="6350" marB="6350" anchor="ctr">
                    <a:lnL w="6350" cap="flat" cmpd="sng" algn="ctr">
                      <a:solidFill>
                        <a:srgbClr val="B1BBCC"/>
                      </a:solidFill>
                      <a:prstDash val="solid"/>
                      <a:round/>
                      <a:headEnd type="none" w="med" len="med"/>
                      <a:tailEnd type="none" w="med" len="med"/>
                    </a:lnL>
                    <a:lnR w="6350" cap="flat" cmpd="sng" algn="ctr">
                      <a:solidFill>
                        <a:srgbClr val="B1BBCC"/>
                      </a:solidFill>
                      <a:prstDash val="solid"/>
                      <a:round/>
                      <a:headEnd type="none" w="med" len="med"/>
                      <a:tailEnd type="none" w="med" len="med"/>
                    </a:lnR>
                    <a:lnT w="6350" cap="flat" cmpd="sng" algn="ctr">
                      <a:solidFill>
                        <a:srgbClr val="B1BBCC"/>
                      </a:solidFill>
                      <a:prstDash val="solid"/>
                      <a:round/>
                      <a:headEnd type="none" w="med" len="med"/>
                      <a:tailEnd type="none" w="med" len="med"/>
                    </a:lnT>
                    <a:lnB w="6350"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3777420160"/>
                  </a:ext>
                </a:extLst>
              </a:tr>
            </a:tbl>
          </a:graphicData>
        </a:graphic>
      </p:graphicFrame>
      <p:pic>
        <p:nvPicPr>
          <p:cNvPr id="4" name="Picture 3">
            <a:extLst>
              <a:ext uri="{FF2B5EF4-FFF2-40B4-BE49-F238E27FC236}">
                <a16:creationId xmlns:a16="http://schemas.microsoft.com/office/drawing/2014/main" id="{2188964F-D4AA-4CB0-BC58-CE78C3FFD1E3}"/>
              </a:ext>
            </a:extLst>
          </p:cNvPr>
          <p:cNvPicPr>
            <a:picLocks noChangeAspect="1"/>
          </p:cNvPicPr>
          <p:nvPr/>
        </p:nvPicPr>
        <p:blipFill>
          <a:blip r:embed="rId2"/>
          <a:stretch>
            <a:fillRect/>
          </a:stretch>
        </p:blipFill>
        <p:spPr>
          <a:xfrm>
            <a:off x="3279914" y="1121055"/>
            <a:ext cx="4002156" cy="3705700"/>
          </a:xfrm>
          <a:prstGeom prst="rect">
            <a:avLst/>
          </a:prstGeom>
        </p:spPr>
      </p:pic>
    </p:spTree>
    <p:extLst>
      <p:ext uri="{BB962C8B-B14F-4D97-AF65-F5344CB8AC3E}">
        <p14:creationId xmlns:p14="http://schemas.microsoft.com/office/powerpoint/2010/main" val="132504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F4BF-454E-4101-8B9B-3B0727727069}"/>
              </a:ext>
            </a:extLst>
          </p:cNvPr>
          <p:cNvSpPr>
            <a:spLocks noGrp="1"/>
          </p:cNvSpPr>
          <p:nvPr>
            <p:ph type="title"/>
          </p:nvPr>
        </p:nvSpPr>
        <p:spPr>
          <a:xfrm>
            <a:off x="448965" y="128470"/>
            <a:ext cx="7772400" cy="621579"/>
          </a:xfrm>
        </p:spPr>
        <p:txBody>
          <a:bodyPr>
            <a:normAutofit/>
          </a:bodyPr>
          <a:lstStyle/>
          <a:p>
            <a:r>
              <a:rPr lang="en-IN" sz="2800" b="0" cap="none" dirty="0">
                <a:solidFill>
                  <a:schemeClr val="bg1"/>
                </a:solidFill>
              </a:rPr>
              <a:t>Security Management Plan</a:t>
            </a:r>
          </a:p>
        </p:txBody>
      </p:sp>
      <p:sp>
        <p:nvSpPr>
          <p:cNvPr id="3" name="Content Placeholder 2">
            <a:extLst>
              <a:ext uri="{FF2B5EF4-FFF2-40B4-BE49-F238E27FC236}">
                <a16:creationId xmlns:a16="http://schemas.microsoft.com/office/drawing/2014/main" id="{315FE15B-F099-4C6E-B4E7-CBBF1A839215}"/>
              </a:ext>
            </a:extLst>
          </p:cNvPr>
          <p:cNvSpPr>
            <a:spLocks noGrp="1"/>
          </p:cNvSpPr>
          <p:nvPr>
            <p:ph type="body" idx="1"/>
          </p:nvPr>
        </p:nvSpPr>
        <p:spPr>
          <a:xfrm>
            <a:off x="448965" y="1397488"/>
            <a:ext cx="7772400" cy="2090492"/>
          </a:xfrm>
        </p:spPr>
        <p:txBody>
          <a:bodyPr>
            <a:normAutofit/>
          </a:bodyPr>
          <a:lstStyle/>
          <a:p>
            <a:pPr marL="285750" indent="-285750">
              <a:buFont typeface="Arial" panose="020B0604020202020204" pitchFamily="34" charset="0"/>
              <a:buChar char="•"/>
            </a:pPr>
            <a:r>
              <a:rPr lang="en-US" sz="1400" dirty="0">
                <a:solidFill>
                  <a:schemeClr val="bg1"/>
                </a:solidFill>
                <a:effectLst/>
                <a:latin typeface="Barlow Semi Condensed Medium" panose="00000606000000000000" pitchFamily="2" charset="0"/>
                <a:ea typeface="Calibri" panose="020F0502020204030204" pitchFamily="34" charset="0"/>
              </a:rPr>
              <a:t>Categorizing the security challenges</a:t>
            </a:r>
          </a:p>
          <a:p>
            <a:pPr marL="285750" indent="-285750">
              <a:buFont typeface="Arial" panose="020B0604020202020204" pitchFamily="34" charset="0"/>
              <a:buChar char="•"/>
            </a:pPr>
            <a:r>
              <a:rPr lang="en-US" sz="1400" dirty="0">
                <a:solidFill>
                  <a:schemeClr val="bg1"/>
                </a:solidFill>
                <a:effectLst/>
                <a:latin typeface="Barlow Semi Condensed Medium" panose="00000606000000000000" pitchFamily="2" charset="0"/>
                <a:ea typeface="Calibri" panose="020F0502020204030204" pitchFamily="34" charset="0"/>
              </a:rPr>
              <a:t>All the security threats should be assessed and controls defined</a:t>
            </a:r>
            <a:endParaRPr lang="en-US" sz="1400" dirty="0">
              <a:solidFill>
                <a:schemeClr val="bg1"/>
              </a:solidFill>
              <a:latin typeface="Barlow Semi Condensed Medium" panose="00000606000000000000" pitchFamily="2" charset="0"/>
              <a:ea typeface="Calibri" panose="020F0502020204030204" pitchFamily="34" charset="0"/>
            </a:endParaRPr>
          </a:p>
          <a:p>
            <a:pPr marL="800100" lvl="1" indent="-400050">
              <a:buFont typeface="+mj-lt"/>
              <a:buAutoNum type="romanUcPeriod"/>
            </a:pPr>
            <a:r>
              <a:rPr lang="en-US" sz="1400" dirty="0">
                <a:solidFill>
                  <a:schemeClr val="bg1"/>
                </a:solidFill>
                <a:latin typeface="Barlow Semi Condensed Medium" panose="00000606000000000000" pitchFamily="2" charset="0"/>
              </a:rPr>
              <a:t>Fake identities: It can be tackled by Multi Factor Authentication. Password and passcode sent for authentication is chosen as MFA.</a:t>
            </a:r>
          </a:p>
          <a:p>
            <a:pPr marL="800100" lvl="1" indent="-400050">
              <a:buFont typeface="+mj-lt"/>
              <a:buAutoNum type="romanUcPeriod"/>
            </a:pPr>
            <a:r>
              <a:rPr lang="en-US" sz="1400" dirty="0">
                <a:solidFill>
                  <a:schemeClr val="bg1"/>
                </a:solidFill>
                <a:latin typeface="Barlow Semi Condensed Medium" panose="00000606000000000000" pitchFamily="2" charset="0"/>
              </a:rPr>
              <a:t>Discord channels: This attack can be avoided by improving message scanning settings.</a:t>
            </a:r>
          </a:p>
          <a:p>
            <a:pPr marL="800100" lvl="1" indent="-400050">
              <a:buFont typeface="+mj-lt"/>
              <a:buAutoNum type="romanUcPeriod"/>
            </a:pPr>
            <a:r>
              <a:rPr lang="en-US" sz="1400" dirty="0">
                <a:solidFill>
                  <a:schemeClr val="bg1"/>
                </a:solidFill>
                <a:latin typeface="Barlow Semi Condensed Medium" panose="00000606000000000000" pitchFamily="2" charset="0"/>
              </a:rPr>
              <a:t>Phishing attacks: In metaverse it could be an avatar of a teller in a virtual bank lobby asking for your information. Users has to be cautious about this.</a:t>
            </a:r>
          </a:p>
          <a:p>
            <a:pPr marL="400050" lvl="1"/>
            <a:endParaRPr lang="en-US" sz="1400" dirty="0">
              <a:solidFill>
                <a:schemeClr val="bg1"/>
              </a:solidFill>
            </a:endParaRPr>
          </a:p>
          <a:p>
            <a:pPr marL="0" indent="0">
              <a:buNone/>
            </a:pPr>
            <a:endParaRPr lang="en-IN" sz="1400" dirty="0"/>
          </a:p>
        </p:txBody>
      </p:sp>
      <p:sp>
        <p:nvSpPr>
          <p:cNvPr id="6" name="TextBox 5">
            <a:extLst>
              <a:ext uri="{FF2B5EF4-FFF2-40B4-BE49-F238E27FC236}">
                <a16:creationId xmlns:a16="http://schemas.microsoft.com/office/drawing/2014/main" id="{F5295F37-54FA-4E21-9A8E-81D4B988569C}"/>
              </a:ext>
            </a:extLst>
          </p:cNvPr>
          <p:cNvSpPr txBox="1"/>
          <p:nvPr/>
        </p:nvSpPr>
        <p:spPr>
          <a:xfrm>
            <a:off x="448965" y="3029865"/>
            <a:ext cx="8093365" cy="954107"/>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400" dirty="0">
                <a:solidFill>
                  <a:schemeClr val="bg1"/>
                </a:solidFill>
                <a:latin typeface="Barlow Semi Condensed Medium" panose="00000606000000000000" pitchFamily="2" charset="0"/>
              </a:rPr>
              <a:t>Security related system alerts and failures</a:t>
            </a:r>
          </a:p>
          <a:p>
            <a:pPr marL="285750" indent="-285750">
              <a:buClr>
                <a:schemeClr val="bg1"/>
              </a:buClr>
              <a:buFont typeface="Arial" panose="020B0604020202020204" pitchFamily="34" charset="0"/>
              <a:buChar char="•"/>
            </a:pPr>
            <a:r>
              <a:rPr lang="en-US" sz="1400" dirty="0">
                <a:solidFill>
                  <a:schemeClr val="bg1"/>
                </a:solidFill>
                <a:latin typeface="Barlow Semi Condensed Medium" panose="00000606000000000000" pitchFamily="2" charset="0"/>
              </a:rPr>
              <a:t>Documenting incidents</a:t>
            </a:r>
          </a:p>
          <a:p>
            <a:pPr marL="285750" indent="-285750">
              <a:buClr>
                <a:schemeClr val="bg1"/>
              </a:buClr>
              <a:buFont typeface="Arial" panose="020B0604020202020204" pitchFamily="34" charset="0"/>
              <a:buChar char="•"/>
            </a:pPr>
            <a:r>
              <a:rPr lang="en-US" sz="1400" dirty="0">
                <a:solidFill>
                  <a:schemeClr val="bg1"/>
                </a:solidFill>
                <a:latin typeface="Barlow Semi Condensed Medium" panose="00000606000000000000" pitchFamily="2" charset="0"/>
              </a:rPr>
              <a:t>Assessing the risk</a:t>
            </a:r>
          </a:p>
          <a:p>
            <a:pPr marL="285750" indent="-285750">
              <a:buClr>
                <a:schemeClr val="bg1"/>
              </a:buClr>
              <a:buFont typeface="Arial" panose="020B0604020202020204" pitchFamily="34" charset="0"/>
              <a:buChar char="•"/>
            </a:pPr>
            <a:r>
              <a:rPr lang="en-US" sz="1400" dirty="0">
                <a:solidFill>
                  <a:schemeClr val="bg1"/>
                </a:solidFill>
                <a:latin typeface="Barlow Semi Condensed Medium" panose="00000606000000000000" pitchFamily="2" charset="0"/>
              </a:rPr>
              <a:t>Validity check periodically </a:t>
            </a:r>
            <a:endParaRPr lang="en-IN" sz="1400" dirty="0">
              <a:solidFill>
                <a:schemeClr val="bg1"/>
              </a:solidFill>
              <a:latin typeface="Barlow Semi Condensed Medium" panose="00000606000000000000" pitchFamily="2" charset="0"/>
            </a:endParaRPr>
          </a:p>
        </p:txBody>
      </p:sp>
      <p:sp>
        <p:nvSpPr>
          <p:cNvPr id="5" name="Google Shape;1171;p67">
            <a:extLst>
              <a:ext uri="{FF2B5EF4-FFF2-40B4-BE49-F238E27FC236}">
                <a16:creationId xmlns:a16="http://schemas.microsoft.com/office/drawing/2014/main" id="{3E851D82-F086-431D-9339-8855EB86FC40}"/>
              </a:ext>
            </a:extLst>
          </p:cNvPr>
          <p:cNvSpPr/>
          <p:nvPr/>
        </p:nvSpPr>
        <p:spPr>
          <a:xfrm>
            <a:off x="5724939" y="2822368"/>
            <a:ext cx="2447321" cy="1985174"/>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1187;p67">
            <a:extLst>
              <a:ext uri="{FF2B5EF4-FFF2-40B4-BE49-F238E27FC236}">
                <a16:creationId xmlns:a16="http://schemas.microsoft.com/office/drawing/2014/main" id="{4D91DD7F-91AF-4C43-9EBF-661BD8E527A5}"/>
              </a:ext>
            </a:extLst>
          </p:cNvPr>
          <p:cNvGrpSpPr/>
          <p:nvPr/>
        </p:nvGrpSpPr>
        <p:grpSpPr>
          <a:xfrm>
            <a:off x="5864026" y="3138895"/>
            <a:ext cx="2014789" cy="1422874"/>
            <a:chOff x="1122970" y="1631272"/>
            <a:chExt cx="2733810" cy="2400755"/>
          </a:xfrm>
        </p:grpSpPr>
        <p:sp>
          <p:nvSpPr>
            <p:cNvPr id="8" name="Google Shape;1188;p67">
              <a:extLst>
                <a:ext uri="{FF2B5EF4-FFF2-40B4-BE49-F238E27FC236}">
                  <a16:creationId xmlns:a16="http://schemas.microsoft.com/office/drawing/2014/main" id="{BC598835-86D5-4ECE-9CE7-C3C007A3EF7A}"/>
                </a:ext>
              </a:extLst>
            </p:cNvPr>
            <p:cNvSpPr/>
            <p:nvPr/>
          </p:nvSpPr>
          <p:spPr>
            <a:xfrm>
              <a:off x="1122970" y="3723326"/>
              <a:ext cx="2728010" cy="308702"/>
            </a:xfrm>
            <a:custGeom>
              <a:avLst/>
              <a:gdLst/>
              <a:ahLst/>
              <a:cxnLst/>
              <a:rect l="l" t="t" r="r" b="b"/>
              <a:pathLst>
                <a:path w="170714" h="19318" extrusionOk="0">
                  <a:moveTo>
                    <a:pt x="85337" y="0"/>
                  </a:moveTo>
                  <a:cubicBezTo>
                    <a:pt x="38233" y="0"/>
                    <a:pt x="1" y="4316"/>
                    <a:pt x="1" y="9679"/>
                  </a:cubicBezTo>
                  <a:cubicBezTo>
                    <a:pt x="1" y="15003"/>
                    <a:pt x="38233" y="19318"/>
                    <a:pt x="85337" y="19318"/>
                  </a:cubicBezTo>
                  <a:cubicBezTo>
                    <a:pt x="132482" y="19318"/>
                    <a:pt x="170713" y="15003"/>
                    <a:pt x="170713" y="9679"/>
                  </a:cubicBezTo>
                  <a:cubicBezTo>
                    <a:pt x="170713" y="4316"/>
                    <a:pt x="132482" y="0"/>
                    <a:pt x="8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89;p67">
              <a:extLst>
                <a:ext uri="{FF2B5EF4-FFF2-40B4-BE49-F238E27FC236}">
                  <a16:creationId xmlns:a16="http://schemas.microsoft.com/office/drawing/2014/main" id="{D6C03511-2204-4945-9BC6-2B84502304A6}"/>
                </a:ext>
              </a:extLst>
            </p:cNvPr>
            <p:cNvSpPr/>
            <p:nvPr/>
          </p:nvSpPr>
          <p:spPr>
            <a:xfrm>
              <a:off x="1586342" y="3092404"/>
              <a:ext cx="78638" cy="788182"/>
            </a:xfrm>
            <a:custGeom>
              <a:avLst/>
              <a:gdLst/>
              <a:ahLst/>
              <a:cxnLst/>
              <a:rect l="l" t="t" r="r" b="b"/>
              <a:pathLst>
                <a:path w="4921" h="49323" extrusionOk="0">
                  <a:moveTo>
                    <a:pt x="0" y="0"/>
                  </a:moveTo>
                  <a:lnTo>
                    <a:pt x="0" y="49323"/>
                  </a:lnTo>
                  <a:lnTo>
                    <a:pt x="4920" y="49323"/>
                  </a:lnTo>
                  <a:lnTo>
                    <a:pt x="49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0;p67">
              <a:extLst>
                <a:ext uri="{FF2B5EF4-FFF2-40B4-BE49-F238E27FC236}">
                  <a16:creationId xmlns:a16="http://schemas.microsoft.com/office/drawing/2014/main" id="{A7B99618-73D9-4195-8312-D49C870326BB}"/>
                </a:ext>
              </a:extLst>
            </p:cNvPr>
            <p:cNvSpPr/>
            <p:nvPr/>
          </p:nvSpPr>
          <p:spPr>
            <a:xfrm>
              <a:off x="1586342" y="3092404"/>
              <a:ext cx="78638" cy="167566"/>
            </a:xfrm>
            <a:custGeom>
              <a:avLst/>
              <a:gdLst/>
              <a:ahLst/>
              <a:cxnLst/>
              <a:rect l="l" t="t" r="r" b="b"/>
              <a:pathLst>
                <a:path w="4921" h="10486" extrusionOk="0">
                  <a:moveTo>
                    <a:pt x="0" y="0"/>
                  </a:moveTo>
                  <a:lnTo>
                    <a:pt x="0" y="10486"/>
                  </a:lnTo>
                  <a:lnTo>
                    <a:pt x="4920" y="10486"/>
                  </a:lnTo>
                  <a:lnTo>
                    <a:pt x="4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1;p67">
              <a:extLst>
                <a:ext uri="{FF2B5EF4-FFF2-40B4-BE49-F238E27FC236}">
                  <a16:creationId xmlns:a16="http://schemas.microsoft.com/office/drawing/2014/main" id="{F1D0DAC6-02F7-4C86-9F00-42A18E1DB2CE}"/>
                </a:ext>
              </a:extLst>
            </p:cNvPr>
            <p:cNvSpPr/>
            <p:nvPr/>
          </p:nvSpPr>
          <p:spPr>
            <a:xfrm>
              <a:off x="1746813" y="3049226"/>
              <a:ext cx="77982" cy="788821"/>
            </a:xfrm>
            <a:custGeom>
              <a:avLst/>
              <a:gdLst/>
              <a:ahLst/>
              <a:cxnLst/>
              <a:rect l="l" t="t" r="r" b="b"/>
              <a:pathLst>
                <a:path w="4880" h="49363" extrusionOk="0">
                  <a:moveTo>
                    <a:pt x="0" y="0"/>
                  </a:moveTo>
                  <a:lnTo>
                    <a:pt x="0" y="49363"/>
                  </a:lnTo>
                  <a:lnTo>
                    <a:pt x="4880" y="4936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92;p67">
              <a:extLst>
                <a:ext uri="{FF2B5EF4-FFF2-40B4-BE49-F238E27FC236}">
                  <a16:creationId xmlns:a16="http://schemas.microsoft.com/office/drawing/2014/main" id="{31B48BB7-D6C2-4CBE-BD25-800B392D883D}"/>
                </a:ext>
              </a:extLst>
            </p:cNvPr>
            <p:cNvSpPr/>
            <p:nvPr/>
          </p:nvSpPr>
          <p:spPr>
            <a:xfrm>
              <a:off x="1746813" y="3049226"/>
              <a:ext cx="77982" cy="210744"/>
            </a:xfrm>
            <a:custGeom>
              <a:avLst/>
              <a:gdLst/>
              <a:ahLst/>
              <a:cxnLst/>
              <a:rect l="l" t="t" r="r" b="b"/>
              <a:pathLst>
                <a:path w="4880" h="13188" extrusionOk="0">
                  <a:moveTo>
                    <a:pt x="0" y="0"/>
                  </a:moveTo>
                  <a:lnTo>
                    <a:pt x="0" y="13188"/>
                  </a:lnTo>
                  <a:lnTo>
                    <a:pt x="4880" y="13188"/>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93;p67">
              <a:extLst>
                <a:ext uri="{FF2B5EF4-FFF2-40B4-BE49-F238E27FC236}">
                  <a16:creationId xmlns:a16="http://schemas.microsoft.com/office/drawing/2014/main" id="{4E28D31D-0C19-4E4F-8B3F-8D6E163E8D8A}"/>
                </a:ext>
              </a:extLst>
            </p:cNvPr>
            <p:cNvSpPr/>
            <p:nvPr/>
          </p:nvSpPr>
          <p:spPr>
            <a:xfrm>
              <a:off x="2348092" y="3092404"/>
              <a:ext cx="77982" cy="788182"/>
            </a:xfrm>
            <a:custGeom>
              <a:avLst/>
              <a:gdLst/>
              <a:ahLst/>
              <a:cxnLst/>
              <a:rect l="l" t="t" r="r" b="b"/>
              <a:pathLst>
                <a:path w="4880" h="49323" extrusionOk="0">
                  <a:moveTo>
                    <a:pt x="0" y="0"/>
                  </a:moveTo>
                  <a:lnTo>
                    <a:pt x="0" y="49323"/>
                  </a:lnTo>
                  <a:lnTo>
                    <a:pt x="4880" y="4932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4;p67">
              <a:extLst>
                <a:ext uri="{FF2B5EF4-FFF2-40B4-BE49-F238E27FC236}">
                  <a16:creationId xmlns:a16="http://schemas.microsoft.com/office/drawing/2014/main" id="{7BD32C04-E65E-4DA9-9ED7-EC28543F0C5F}"/>
                </a:ext>
              </a:extLst>
            </p:cNvPr>
            <p:cNvSpPr/>
            <p:nvPr/>
          </p:nvSpPr>
          <p:spPr>
            <a:xfrm>
              <a:off x="2348092" y="3092404"/>
              <a:ext cx="77982" cy="167566"/>
            </a:xfrm>
            <a:custGeom>
              <a:avLst/>
              <a:gdLst/>
              <a:ahLst/>
              <a:cxnLst/>
              <a:rect l="l" t="t" r="r" b="b"/>
              <a:pathLst>
                <a:path w="4880" h="10486" extrusionOk="0">
                  <a:moveTo>
                    <a:pt x="0" y="0"/>
                  </a:moveTo>
                  <a:lnTo>
                    <a:pt x="0" y="10486"/>
                  </a:lnTo>
                  <a:lnTo>
                    <a:pt x="4880" y="10486"/>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5;p67">
              <a:extLst>
                <a:ext uri="{FF2B5EF4-FFF2-40B4-BE49-F238E27FC236}">
                  <a16:creationId xmlns:a16="http://schemas.microsoft.com/office/drawing/2014/main" id="{16115660-2038-4E21-A755-771FCDCB06A9}"/>
                </a:ext>
              </a:extLst>
            </p:cNvPr>
            <p:cNvSpPr/>
            <p:nvPr/>
          </p:nvSpPr>
          <p:spPr>
            <a:xfrm>
              <a:off x="2507908" y="3049226"/>
              <a:ext cx="77998" cy="788821"/>
            </a:xfrm>
            <a:custGeom>
              <a:avLst/>
              <a:gdLst/>
              <a:ahLst/>
              <a:cxnLst/>
              <a:rect l="l" t="t" r="r" b="b"/>
              <a:pathLst>
                <a:path w="4881" h="49363" extrusionOk="0">
                  <a:moveTo>
                    <a:pt x="1" y="0"/>
                  </a:moveTo>
                  <a:lnTo>
                    <a:pt x="1" y="49363"/>
                  </a:lnTo>
                  <a:lnTo>
                    <a:pt x="4881" y="49363"/>
                  </a:lnTo>
                  <a:lnTo>
                    <a:pt x="48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6;p67">
              <a:extLst>
                <a:ext uri="{FF2B5EF4-FFF2-40B4-BE49-F238E27FC236}">
                  <a16:creationId xmlns:a16="http://schemas.microsoft.com/office/drawing/2014/main" id="{DFA423DE-A73C-4CE8-9E42-4A20A776710F}"/>
                </a:ext>
              </a:extLst>
            </p:cNvPr>
            <p:cNvSpPr/>
            <p:nvPr/>
          </p:nvSpPr>
          <p:spPr>
            <a:xfrm>
              <a:off x="2507908" y="3049226"/>
              <a:ext cx="77998" cy="210744"/>
            </a:xfrm>
            <a:custGeom>
              <a:avLst/>
              <a:gdLst/>
              <a:ahLst/>
              <a:cxnLst/>
              <a:rect l="l" t="t" r="r" b="b"/>
              <a:pathLst>
                <a:path w="4881" h="13188" extrusionOk="0">
                  <a:moveTo>
                    <a:pt x="1" y="0"/>
                  </a:moveTo>
                  <a:lnTo>
                    <a:pt x="1" y="13188"/>
                  </a:lnTo>
                  <a:lnTo>
                    <a:pt x="4881" y="13188"/>
                  </a:lnTo>
                  <a:lnTo>
                    <a:pt x="4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7;p67">
              <a:extLst>
                <a:ext uri="{FF2B5EF4-FFF2-40B4-BE49-F238E27FC236}">
                  <a16:creationId xmlns:a16="http://schemas.microsoft.com/office/drawing/2014/main" id="{FBE42D3E-FC9F-4689-BA36-5B54219F33ED}"/>
                </a:ext>
              </a:extLst>
            </p:cNvPr>
            <p:cNvSpPr/>
            <p:nvPr/>
          </p:nvSpPr>
          <p:spPr>
            <a:xfrm>
              <a:off x="1516094" y="2957708"/>
              <a:ext cx="1099456" cy="189491"/>
            </a:xfrm>
            <a:custGeom>
              <a:avLst/>
              <a:gdLst/>
              <a:ahLst/>
              <a:cxnLst/>
              <a:rect l="l" t="t" r="r" b="b"/>
              <a:pathLst>
                <a:path w="68802" h="11858" extrusionOk="0">
                  <a:moveTo>
                    <a:pt x="34401" y="0"/>
                  </a:moveTo>
                  <a:cubicBezTo>
                    <a:pt x="27505" y="0"/>
                    <a:pt x="21052" y="363"/>
                    <a:pt x="15688" y="968"/>
                  </a:cubicBezTo>
                  <a:lnTo>
                    <a:pt x="0" y="968"/>
                  </a:lnTo>
                  <a:lnTo>
                    <a:pt x="0" y="5929"/>
                  </a:lnTo>
                  <a:cubicBezTo>
                    <a:pt x="0" y="9195"/>
                    <a:pt x="15406" y="11857"/>
                    <a:pt x="34401" y="11857"/>
                  </a:cubicBezTo>
                  <a:cubicBezTo>
                    <a:pt x="53396" y="11857"/>
                    <a:pt x="68802" y="9195"/>
                    <a:pt x="68802" y="5929"/>
                  </a:cubicBezTo>
                  <a:lnTo>
                    <a:pt x="68802" y="968"/>
                  </a:lnTo>
                  <a:lnTo>
                    <a:pt x="53154" y="968"/>
                  </a:lnTo>
                  <a:cubicBezTo>
                    <a:pt x="47750" y="363"/>
                    <a:pt x="41338" y="0"/>
                    <a:pt x="3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8;p67">
              <a:extLst>
                <a:ext uri="{FF2B5EF4-FFF2-40B4-BE49-F238E27FC236}">
                  <a16:creationId xmlns:a16="http://schemas.microsoft.com/office/drawing/2014/main" id="{680ECF27-28EF-47D6-9D01-94EC97AE6685}"/>
                </a:ext>
              </a:extLst>
            </p:cNvPr>
            <p:cNvSpPr/>
            <p:nvPr/>
          </p:nvSpPr>
          <p:spPr>
            <a:xfrm>
              <a:off x="1516094" y="2874564"/>
              <a:ext cx="1099456" cy="189491"/>
            </a:xfrm>
            <a:custGeom>
              <a:avLst/>
              <a:gdLst/>
              <a:ahLst/>
              <a:cxnLst/>
              <a:rect l="l" t="t" r="r" b="b"/>
              <a:pathLst>
                <a:path w="68802" h="11858" extrusionOk="0">
                  <a:moveTo>
                    <a:pt x="34401" y="1"/>
                  </a:moveTo>
                  <a:cubicBezTo>
                    <a:pt x="15406" y="1"/>
                    <a:pt x="0" y="2663"/>
                    <a:pt x="0" y="5929"/>
                  </a:cubicBezTo>
                  <a:cubicBezTo>
                    <a:pt x="0" y="9196"/>
                    <a:pt x="15406" y="11858"/>
                    <a:pt x="34401" y="11858"/>
                  </a:cubicBezTo>
                  <a:cubicBezTo>
                    <a:pt x="53396" y="11858"/>
                    <a:pt x="68802" y="9196"/>
                    <a:pt x="68802" y="5929"/>
                  </a:cubicBezTo>
                  <a:cubicBezTo>
                    <a:pt x="68802" y="2663"/>
                    <a:pt x="53396" y="1"/>
                    <a:pt x="3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99;p67">
              <a:extLst>
                <a:ext uri="{FF2B5EF4-FFF2-40B4-BE49-F238E27FC236}">
                  <a16:creationId xmlns:a16="http://schemas.microsoft.com/office/drawing/2014/main" id="{5F8C7325-EDE7-48E6-8BFF-876B1B4BA56B}"/>
                </a:ext>
              </a:extLst>
            </p:cNvPr>
            <p:cNvSpPr/>
            <p:nvPr/>
          </p:nvSpPr>
          <p:spPr>
            <a:xfrm>
              <a:off x="1628865" y="2898336"/>
              <a:ext cx="833948" cy="105069"/>
            </a:xfrm>
            <a:custGeom>
              <a:avLst/>
              <a:gdLst/>
              <a:ahLst/>
              <a:cxnLst/>
              <a:rect l="l" t="t" r="r" b="b"/>
              <a:pathLst>
                <a:path w="52187" h="6575" extrusionOk="0">
                  <a:moveTo>
                    <a:pt x="13386" y="1"/>
                  </a:moveTo>
                  <a:cubicBezTo>
                    <a:pt x="12908" y="1"/>
                    <a:pt x="1" y="6575"/>
                    <a:pt x="1" y="6575"/>
                  </a:cubicBezTo>
                  <a:lnTo>
                    <a:pt x="43839" y="6575"/>
                  </a:lnTo>
                  <a:lnTo>
                    <a:pt x="52187" y="324"/>
                  </a:lnTo>
                  <a:lnTo>
                    <a:pt x="22303" y="324"/>
                  </a:lnTo>
                  <a:lnTo>
                    <a:pt x="13390" y="1"/>
                  </a:lnTo>
                  <a:cubicBezTo>
                    <a:pt x="13389" y="1"/>
                    <a:pt x="13388" y="1"/>
                    <a:pt x="1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0;p67">
              <a:extLst>
                <a:ext uri="{FF2B5EF4-FFF2-40B4-BE49-F238E27FC236}">
                  <a16:creationId xmlns:a16="http://schemas.microsoft.com/office/drawing/2014/main" id="{8BFDE867-BEDF-4C41-9BBF-B3AECA4C8A4B}"/>
                </a:ext>
              </a:extLst>
            </p:cNvPr>
            <p:cNvSpPr/>
            <p:nvPr/>
          </p:nvSpPr>
          <p:spPr>
            <a:xfrm>
              <a:off x="1948529" y="2007122"/>
              <a:ext cx="170794" cy="898396"/>
            </a:xfrm>
            <a:custGeom>
              <a:avLst/>
              <a:gdLst/>
              <a:ahLst/>
              <a:cxnLst/>
              <a:rect l="l" t="t" r="r" b="b"/>
              <a:pathLst>
                <a:path w="10688" h="56220" extrusionOk="0">
                  <a:moveTo>
                    <a:pt x="0" y="1"/>
                  </a:moveTo>
                  <a:lnTo>
                    <a:pt x="0" y="56220"/>
                  </a:lnTo>
                  <a:lnTo>
                    <a:pt x="10687" y="56220"/>
                  </a:lnTo>
                  <a:lnTo>
                    <a:pt x="106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1;p67">
              <a:extLst>
                <a:ext uri="{FF2B5EF4-FFF2-40B4-BE49-F238E27FC236}">
                  <a16:creationId xmlns:a16="http://schemas.microsoft.com/office/drawing/2014/main" id="{5C452125-7227-43DC-843D-A49DA04695A7}"/>
                </a:ext>
              </a:extLst>
            </p:cNvPr>
            <p:cNvSpPr/>
            <p:nvPr/>
          </p:nvSpPr>
          <p:spPr>
            <a:xfrm>
              <a:off x="1948528" y="1982641"/>
              <a:ext cx="205599" cy="24497"/>
            </a:xfrm>
            <a:custGeom>
              <a:avLst/>
              <a:gdLst/>
              <a:ahLst/>
              <a:cxnLst/>
              <a:rect l="l" t="t" r="r" b="b"/>
              <a:pathLst>
                <a:path w="12866" h="1533" extrusionOk="0">
                  <a:moveTo>
                    <a:pt x="2742" y="0"/>
                  </a:moveTo>
                  <a:lnTo>
                    <a:pt x="0" y="1533"/>
                  </a:lnTo>
                  <a:lnTo>
                    <a:pt x="10687" y="1533"/>
                  </a:lnTo>
                  <a:lnTo>
                    <a:pt x="12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02;p67">
              <a:extLst>
                <a:ext uri="{FF2B5EF4-FFF2-40B4-BE49-F238E27FC236}">
                  <a16:creationId xmlns:a16="http://schemas.microsoft.com/office/drawing/2014/main" id="{7943FB98-C8A6-455E-8778-DC295FD3E91E}"/>
                </a:ext>
              </a:extLst>
            </p:cNvPr>
            <p:cNvSpPr/>
            <p:nvPr/>
          </p:nvSpPr>
          <p:spPr>
            <a:xfrm>
              <a:off x="2119307" y="1980777"/>
              <a:ext cx="34820" cy="934478"/>
            </a:xfrm>
            <a:custGeom>
              <a:avLst/>
              <a:gdLst/>
              <a:ahLst/>
              <a:cxnLst/>
              <a:rect l="l" t="t" r="r" b="b"/>
              <a:pathLst>
                <a:path w="2179" h="58478" extrusionOk="0">
                  <a:moveTo>
                    <a:pt x="2178" y="0"/>
                  </a:moveTo>
                  <a:lnTo>
                    <a:pt x="0" y="1533"/>
                  </a:lnTo>
                  <a:lnTo>
                    <a:pt x="0" y="58478"/>
                  </a:lnTo>
                  <a:lnTo>
                    <a:pt x="2178" y="57187"/>
                  </a:lnTo>
                  <a:lnTo>
                    <a:pt x="2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3;p67">
              <a:extLst>
                <a:ext uri="{FF2B5EF4-FFF2-40B4-BE49-F238E27FC236}">
                  <a16:creationId xmlns:a16="http://schemas.microsoft.com/office/drawing/2014/main" id="{83DAD1D4-5A30-41D2-BDAB-F3E8C8D8F8CE}"/>
                </a:ext>
              </a:extLst>
            </p:cNvPr>
            <p:cNvSpPr/>
            <p:nvPr/>
          </p:nvSpPr>
          <p:spPr>
            <a:xfrm>
              <a:off x="2074834" y="2339666"/>
              <a:ext cx="283581" cy="586482"/>
            </a:xfrm>
            <a:custGeom>
              <a:avLst/>
              <a:gdLst/>
              <a:ahLst/>
              <a:cxnLst/>
              <a:rect l="l" t="t" r="r" b="b"/>
              <a:pathLst>
                <a:path w="17746" h="36701" extrusionOk="0">
                  <a:moveTo>
                    <a:pt x="1" y="1"/>
                  </a:moveTo>
                  <a:lnTo>
                    <a:pt x="1" y="36700"/>
                  </a:lnTo>
                  <a:lnTo>
                    <a:pt x="17745" y="36700"/>
                  </a:lnTo>
                  <a:lnTo>
                    <a:pt x="177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4;p67">
              <a:extLst>
                <a:ext uri="{FF2B5EF4-FFF2-40B4-BE49-F238E27FC236}">
                  <a16:creationId xmlns:a16="http://schemas.microsoft.com/office/drawing/2014/main" id="{17A8E8DE-B0C4-4411-B67A-D279B781A24A}"/>
                </a:ext>
              </a:extLst>
            </p:cNvPr>
            <p:cNvSpPr/>
            <p:nvPr/>
          </p:nvSpPr>
          <p:spPr>
            <a:xfrm>
              <a:off x="2074834" y="2316393"/>
              <a:ext cx="319664" cy="25153"/>
            </a:xfrm>
            <a:custGeom>
              <a:avLst/>
              <a:gdLst/>
              <a:ahLst/>
              <a:cxnLst/>
              <a:rect l="l" t="t" r="r" b="b"/>
              <a:pathLst>
                <a:path w="20004" h="1574" extrusionOk="0">
                  <a:moveTo>
                    <a:pt x="2824" y="1"/>
                  </a:moveTo>
                  <a:lnTo>
                    <a:pt x="1" y="1574"/>
                  </a:lnTo>
                  <a:lnTo>
                    <a:pt x="17745" y="1574"/>
                  </a:lnTo>
                  <a:lnTo>
                    <a:pt x="20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5;p67">
              <a:extLst>
                <a:ext uri="{FF2B5EF4-FFF2-40B4-BE49-F238E27FC236}">
                  <a16:creationId xmlns:a16="http://schemas.microsoft.com/office/drawing/2014/main" id="{E85D7862-E0F7-46AF-9103-D0D04A58CF98}"/>
                </a:ext>
              </a:extLst>
            </p:cNvPr>
            <p:cNvSpPr/>
            <p:nvPr/>
          </p:nvSpPr>
          <p:spPr>
            <a:xfrm>
              <a:off x="2358400" y="2314529"/>
              <a:ext cx="36099" cy="611619"/>
            </a:xfrm>
            <a:custGeom>
              <a:avLst/>
              <a:gdLst/>
              <a:ahLst/>
              <a:cxnLst/>
              <a:rect l="l" t="t" r="r" b="b"/>
              <a:pathLst>
                <a:path w="2259" h="38274" extrusionOk="0">
                  <a:moveTo>
                    <a:pt x="2259" y="1"/>
                  </a:moveTo>
                  <a:lnTo>
                    <a:pt x="0" y="1574"/>
                  </a:lnTo>
                  <a:lnTo>
                    <a:pt x="0" y="38273"/>
                  </a:lnTo>
                  <a:lnTo>
                    <a:pt x="2259" y="36983"/>
                  </a:lnTo>
                  <a:lnTo>
                    <a:pt x="2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6;p67">
              <a:extLst>
                <a:ext uri="{FF2B5EF4-FFF2-40B4-BE49-F238E27FC236}">
                  <a16:creationId xmlns:a16="http://schemas.microsoft.com/office/drawing/2014/main" id="{4B6120A6-6EED-4D62-A65C-E055E7038547}"/>
                </a:ext>
              </a:extLst>
            </p:cNvPr>
            <p:cNvSpPr/>
            <p:nvPr/>
          </p:nvSpPr>
          <p:spPr>
            <a:xfrm>
              <a:off x="1846049" y="2371242"/>
              <a:ext cx="170155" cy="554250"/>
            </a:xfrm>
            <a:custGeom>
              <a:avLst/>
              <a:gdLst/>
              <a:ahLst/>
              <a:cxnLst/>
              <a:rect l="l" t="t" r="r" b="b"/>
              <a:pathLst>
                <a:path w="10648" h="34684" extrusionOk="0">
                  <a:moveTo>
                    <a:pt x="1" y="1"/>
                  </a:moveTo>
                  <a:lnTo>
                    <a:pt x="1" y="34684"/>
                  </a:lnTo>
                  <a:lnTo>
                    <a:pt x="10648" y="34684"/>
                  </a:lnTo>
                  <a:lnTo>
                    <a:pt x="10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7;p67">
              <a:extLst>
                <a:ext uri="{FF2B5EF4-FFF2-40B4-BE49-F238E27FC236}">
                  <a16:creationId xmlns:a16="http://schemas.microsoft.com/office/drawing/2014/main" id="{6B8E35D6-74A7-4226-B253-FEF5571BCDDA}"/>
                </a:ext>
              </a:extLst>
            </p:cNvPr>
            <p:cNvSpPr/>
            <p:nvPr/>
          </p:nvSpPr>
          <p:spPr>
            <a:xfrm>
              <a:off x="1798364" y="2745030"/>
              <a:ext cx="217839" cy="46422"/>
            </a:xfrm>
            <a:custGeom>
              <a:avLst/>
              <a:gdLst/>
              <a:ahLst/>
              <a:cxnLst/>
              <a:rect l="l" t="t" r="r" b="b"/>
              <a:pathLst>
                <a:path w="13632" h="2905" extrusionOk="0">
                  <a:moveTo>
                    <a:pt x="3267" y="1"/>
                  </a:moveTo>
                  <a:lnTo>
                    <a:pt x="0" y="2904"/>
                  </a:lnTo>
                  <a:lnTo>
                    <a:pt x="11373" y="2904"/>
                  </a:lnTo>
                  <a:cubicBezTo>
                    <a:pt x="11373" y="2904"/>
                    <a:pt x="13591" y="202"/>
                    <a:pt x="13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8;p67">
              <a:extLst>
                <a:ext uri="{FF2B5EF4-FFF2-40B4-BE49-F238E27FC236}">
                  <a16:creationId xmlns:a16="http://schemas.microsoft.com/office/drawing/2014/main" id="{3C585D8D-896F-4867-B7E0-47E04C9B1884}"/>
                </a:ext>
              </a:extLst>
            </p:cNvPr>
            <p:cNvSpPr/>
            <p:nvPr/>
          </p:nvSpPr>
          <p:spPr>
            <a:xfrm>
              <a:off x="1980105" y="2745030"/>
              <a:ext cx="36099" cy="62530"/>
            </a:xfrm>
            <a:custGeom>
              <a:avLst/>
              <a:gdLst/>
              <a:ahLst/>
              <a:cxnLst/>
              <a:rect l="l" t="t" r="r" b="b"/>
              <a:pathLst>
                <a:path w="2259" h="3913" extrusionOk="0">
                  <a:moveTo>
                    <a:pt x="2259" y="1"/>
                  </a:moveTo>
                  <a:lnTo>
                    <a:pt x="0" y="2904"/>
                  </a:lnTo>
                  <a:lnTo>
                    <a:pt x="2259" y="3913"/>
                  </a:lnTo>
                  <a:lnTo>
                    <a:pt x="2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09;p67">
              <a:extLst>
                <a:ext uri="{FF2B5EF4-FFF2-40B4-BE49-F238E27FC236}">
                  <a16:creationId xmlns:a16="http://schemas.microsoft.com/office/drawing/2014/main" id="{9626F7C5-6BFA-4180-A3E1-4A29A7A72709}"/>
                </a:ext>
              </a:extLst>
            </p:cNvPr>
            <p:cNvSpPr/>
            <p:nvPr/>
          </p:nvSpPr>
          <p:spPr>
            <a:xfrm>
              <a:off x="1846049" y="2349264"/>
              <a:ext cx="205599" cy="23858"/>
            </a:xfrm>
            <a:custGeom>
              <a:avLst/>
              <a:gdLst/>
              <a:ahLst/>
              <a:cxnLst/>
              <a:rect l="l" t="t" r="r" b="b"/>
              <a:pathLst>
                <a:path w="12866" h="1493" extrusionOk="0">
                  <a:moveTo>
                    <a:pt x="2743" y="1"/>
                  </a:moveTo>
                  <a:lnTo>
                    <a:pt x="1" y="1493"/>
                  </a:lnTo>
                  <a:lnTo>
                    <a:pt x="10648" y="1493"/>
                  </a:lnTo>
                  <a:lnTo>
                    <a:pt x="12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0;p67">
              <a:extLst>
                <a:ext uri="{FF2B5EF4-FFF2-40B4-BE49-F238E27FC236}">
                  <a16:creationId xmlns:a16="http://schemas.microsoft.com/office/drawing/2014/main" id="{51CADB97-584E-41C4-8BD6-E1385C8BEC71}"/>
                </a:ext>
              </a:extLst>
            </p:cNvPr>
            <p:cNvSpPr/>
            <p:nvPr/>
          </p:nvSpPr>
          <p:spPr>
            <a:xfrm>
              <a:off x="2016188" y="2347400"/>
              <a:ext cx="35460" cy="578092"/>
            </a:xfrm>
            <a:custGeom>
              <a:avLst/>
              <a:gdLst/>
              <a:ahLst/>
              <a:cxnLst/>
              <a:rect l="l" t="t" r="r" b="b"/>
              <a:pathLst>
                <a:path w="2219" h="36176" extrusionOk="0">
                  <a:moveTo>
                    <a:pt x="2219" y="1"/>
                  </a:moveTo>
                  <a:lnTo>
                    <a:pt x="1" y="1493"/>
                  </a:lnTo>
                  <a:lnTo>
                    <a:pt x="1" y="36176"/>
                  </a:lnTo>
                  <a:lnTo>
                    <a:pt x="2219" y="34926"/>
                  </a:ln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1;p67">
              <a:extLst>
                <a:ext uri="{FF2B5EF4-FFF2-40B4-BE49-F238E27FC236}">
                  <a16:creationId xmlns:a16="http://schemas.microsoft.com/office/drawing/2014/main" id="{EAE16BB1-D341-400B-AF5C-33E15D5E928D}"/>
                </a:ext>
              </a:extLst>
            </p:cNvPr>
            <p:cNvSpPr/>
            <p:nvPr/>
          </p:nvSpPr>
          <p:spPr>
            <a:xfrm>
              <a:off x="2284923"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2;p67">
              <a:extLst>
                <a:ext uri="{FF2B5EF4-FFF2-40B4-BE49-F238E27FC236}">
                  <a16:creationId xmlns:a16="http://schemas.microsoft.com/office/drawing/2014/main" id="{CFD15B8F-1F96-4E8F-9216-5904989CAFA8}"/>
                </a:ext>
              </a:extLst>
            </p:cNvPr>
            <p:cNvSpPr/>
            <p:nvPr/>
          </p:nvSpPr>
          <p:spPr>
            <a:xfrm>
              <a:off x="2174725"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3;p67">
              <a:extLst>
                <a:ext uri="{FF2B5EF4-FFF2-40B4-BE49-F238E27FC236}">
                  <a16:creationId xmlns:a16="http://schemas.microsoft.com/office/drawing/2014/main" id="{0BCF204A-DA54-4965-A2D2-A21362E0ABFA}"/>
                </a:ext>
              </a:extLst>
            </p:cNvPr>
            <p:cNvSpPr/>
            <p:nvPr/>
          </p:nvSpPr>
          <p:spPr>
            <a:xfrm>
              <a:off x="2114784" y="2229468"/>
              <a:ext cx="245565" cy="62530"/>
            </a:xfrm>
            <a:custGeom>
              <a:avLst/>
              <a:gdLst/>
              <a:ahLst/>
              <a:cxnLst/>
              <a:rect l="l" t="t" r="r" b="b"/>
              <a:pathLst>
                <a:path w="15367" h="3913" extrusionOk="0">
                  <a:moveTo>
                    <a:pt x="808" y="0"/>
                  </a:moveTo>
                  <a:cubicBezTo>
                    <a:pt x="364" y="0"/>
                    <a:pt x="1" y="363"/>
                    <a:pt x="1" y="807"/>
                  </a:cubicBezTo>
                  <a:lnTo>
                    <a:pt x="1" y="3106"/>
                  </a:lnTo>
                  <a:cubicBezTo>
                    <a:pt x="1" y="3549"/>
                    <a:pt x="364" y="3912"/>
                    <a:pt x="808" y="3912"/>
                  </a:cubicBezTo>
                  <a:lnTo>
                    <a:pt x="14560" y="3912"/>
                  </a:lnTo>
                  <a:cubicBezTo>
                    <a:pt x="15003" y="3912"/>
                    <a:pt x="15366" y="3549"/>
                    <a:pt x="15366" y="3106"/>
                  </a:cubicBezTo>
                  <a:lnTo>
                    <a:pt x="15366" y="807"/>
                  </a:lnTo>
                  <a:cubicBezTo>
                    <a:pt x="15366" y="363"/>
                    <a:pt x="15003" y="0"/>
                    <a:pt x="14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4;p67">
              <a:extLst>
                <a:ext uri="{FF2B5EF4-FFF2-40B4-BE49-F238E27FC236}">
                  <a16:creationId xmlns:a16="http://schemas.microsoft.com/office/drawing/2014/main" id="{1F7125AD-3310-40F6-B776-1BAA28144254}"/>
                </a:ext>
              </a:extLst>
            </p:cNvPr>
            <p:cNvSpPr/>
            <p:nvPr/>
          </p:nvSpPr>
          <p:spPr>
            <a:xfrm>
              <a:off x="2109639" y="2236563"/>
              <a:ext cx="244909" cy="62514"/>
            </a:xfrm>
            <a:custGeom>
              <a:avLst/>
              <a:gdLst/>
              <a:ahLst/>
              <a:cxnLst/>
              <a:rect l="l" t="t" r="r" b="b"/>
              <a:pathLst>
                <a:path w="15326" h="3912" extrusionOk="0">
                  <a:moveTo>
                    <a:pt x="807" y="0"/>
                  </a:moveTo>
                  <a:cubicBezTo>
                    <a:pt x="363" y="0"/>
                    <a:pt x="0" y="363"/>
                    <a:pt x="0" y="807"/>
                  </a:cubicBezTo>
                  <a:lnTo>
                    <a:pt x="0" y="3105"/>
                  </a:lnTo>
                  <a:cubicBezTo>
                    <a:pt x="0" y="3549"/>
                    <a:pt x="363" y="3912"/>
                    <a:pt x="807" y="3912"/>
                  </a:cubicBezTo>
                  <a:lnTo>
                    <a:pt x="14519" y="3912"/>
                  </a:lnTo>
                  <a:cubicBezTo>
                    <a:pt x="14962" y="3912"/>
                    <a:pt x="15325" y="3549"/>
                    <a:pt x="15325" y="3105"/>
                  </a:cubicBezTo>
                  <a:lnTo>
                    <a:pt x="15325" y="807"/>
                  </a:lnTo>
                  <a:cubicBezTo>
                    <a:pt x="15325" y="363"/>
                    <a:pt x="14962" y="0"/>
                    <a:pt x="14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5;p67">
              <a:extLst>
                <a:ext uri="{FF2B5EF4-FFF2-40B4-BE49-F238E27FC236}">
                  <a16:creationId xmlns:a16="http://schemas.microsoft.com/office/drawing/2014/main" id="{8574E4CF-3F16-481D-AF43-5A45FB0FC2A4}"/>
                </a:ext>
              </a:extLst>
            </p:cNvPr>
            <p:cNvSpPr/>
            <p:nvPr/>
          </p:nvSpPr>
          <p:spPr>
            <a:xfrm>
              <a:off x="2023283" y="2739885"/>
              <a:ext cx="335133" cy="46406"/>
            </a:xfrm>
            <a:custGeom>
              <a:avLst/>
              <a:gdLst/>
              <a:ahLst/>
              <a:cxnLst/>
              <a:rect l="l" t="t" r="r" b="b"/>
              <a:pathLst>
                <a:path w="20972" h="2904" extrusionOk="0">
                  <a:moveTo>
                    <a:pt x="3227" y="0"/>
                  </a:moveTo>
                  <a:lnTo>
                    <a:pt x="0" y="2904"/>
                  </a:lnTo>
                  <a:lnTo>
                    <a:pt x="18713" y="2904"/>
                  </a:lnTo>
                  <a:cubicBezTo>
                    <a:pt x="18713" y="2904"/>
                    <a:pt x="20891" y="202"/>
                    <a:pt x="20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6;p67">
              <a:extLst>
                <a:ext uri="{FF2B5EF4-FFF2-40B4-BE49-F238E27FC236}">
                  <a16:creationId xmlns:a16="http://schemas.microsoft.com/office/drawing/2014/main" id="{F42C39F3-B24F-4A5C-92CC-6D740B1836A8}"/>
                </a:ext>
              </a:extLst>
            </p:cNvPr>
            <p:cNvSpPr/>
            <p:nvPr/>
          </p:nvSpPr>
          <p:spPr>
            <a:xfrm>
              <a:off x="2322301" y="2739885"/>
              <a:ext cx="36115" cy="62530"/>
            </a:xfrm>
            <a:custGeom>
              <a:avLst/>
              <a:gdLst/>
              <a:ahLst/>
              <a:cxnLst/>
              <a:rect l="l" t="t" r="r" b="b"/>
              <a:pathLst>
                <a:path w="2260" h="3913" extrusionOk="0">
                  <a:moveTo>
                    <a:pt x="2259" y="0"/>
                  </a:moveTo>
                  <a:lnTo>
                    <a:pt x="1" y="2904"/>
                  </a:lnTo>
                  <a:lnTo>
                    <a:pt x="2259" y="3912"/>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7;p67">
              <a:extLst>
                <a:ext uri="{FF2B5EF4-FFF2-40B4-BE49-F238E27FC236}">
                  <a16:creationId xmlns:a16="http://schemas.microsoft.com/office/drawing/2014/main" id="{F33941AD-D0FB-4390-952D-0454AAD2321F}"/>
                </a:ext>
              </a:extLst>
            </p:cNvPr>
            <p:cNvSpPr/>
            <p:nvPr/>
          </p:nvSpPr>
          <p:spPr>
            <a:xfrm>
              <a:off x="2023283" y="2786275"/>
              <a:ext cx="51567" cy="22580"/>
            </a:xfrm>
            <a:custGeom>
              <a:avLst/>
              <a:gdLst/>
              <a:ahLst/>
              <a:cxnLst/>
              <a:rect l="l" t="t" r="r" b="b"/>
              <a:pathLst>
                <a:path w="3227" h="1413" extrusionOk="0">
                  <a:moveTo>
                    <a:pt x="0" y="1"/>
                  </a:moveTo>
                  <a:lnTo>
                    <a:pt x="3227" y="1412"/>
                  </a:lnTo>
                  <a:lnTo>
                    <a:pt x="3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8;p67">
              <a:extLst>
                <a:ext uri="{FF2B5EF4-FFF2-40B4-BE49-F238E27FC236}">
                  <a16:creationId xmlns:a16="http://schemas.microsoft.com/office/drawing/2014/main" id="{076ED96B-2F80-4387-B494-88BD70163022}"/>
                </a:ext>
              </a:extLst>
            </p:cNvPr>
            <p:cNvSpPr/>
            <p:nvPr/>
          </p:nvSpPr>
          <p:spPr>
            <a:xfrm>
              <a:off x="2127680" y="2857108"/>
              <a:ext cx="154686" cy="70248"/>
            </a:xfrm>
            <a:custGeom>
              <a:avLst/>
              <a:gdLst/>
              <a:ahLst/>
              <a:cxnLst/>
              <a:rect l="l" t="t" r="r" b="b"/>
              <a:pathLst>
                <a:path w="9680" h="4396" extrusionOk="0">
                  <a:moveTo>
                    <a:pt x="1" y="0"/>
                  </a:moveTo>
                  <a:lnTo>
                    <a:pt x="1" y="4396"/>
                  </a:lnTo>
                  <a:lnTo>
                    <a:pt x="9680" y="4396"/>
                  </a:lnTo>
                  <a:lnTo>
                    <a:pt x="9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19;p67">
              <a:extLst>
                <a:ext uri="{FF2B5EF4-FFF2-40B4-BE49-F238E27FC236}">
                  <a16:creationId xmlns:a16="http://schemas.microsoft.com/office/drawing/2014/main" id="{FA077035-83DA-4C98-82F0-A85393D38C17}"/>
                </a:ext>
              </a:extLst>
            </p:cNvPr>
            <p:cNvSpPr/>
            <p:nvPr/>
          </p:nvSpPr>
          <p:spPr>
            <a:xfrm>
              <a:off x="1872480" y="2856176"/>
              <a:ext cx="109575" cy="70248"/>
            </a:xfrm>
            <a:custGeom>
              <a:avLst/>
              <a:gdLst/>
              <a:ahLst/>
              <a:cxnLst/>
              <a:rect l="l" t="t" r="r" b="b"/>
              <a:pathLst>
                <a:path w="6857" h="4396" extrusionOk="0">
                  <a:moveTo>
                    <a:pt x="0" y="0"/>
                  </a:moveTo>
                  <a:lnTo>
                    <a:pt x="0" y="4396"/>
                  </a:lnTo>
                  <a:lnTo>
                    <a:pt x="6856" y="4396"/>
                  </a:lnTo>
                  <a:lnTo>
                    <a:pt x="6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0;p67">
              <a:extLst>
                <a:ext uri="{FF2B5EF4-FFF2-40B4-BE49-F238E27FC236}">
                  <a16:creationId xmlns:a16="http://schemas.microsoft.com/office/drawing/2014/main" id="{3FFF5889-8C79-4601-B263-D082D6C76F38}"/>
                </a:ext>
              </a:extLst>
            </p:cNvPr>
            <p:cNvSpPr/>
            <p:nvPr/>
          </p:nvSpPr>
          <p:spPr>
            <a:xfrm>
              <a:off x="1971076" y="1631416"/>
              <a:ext cx="200437" cy="303556"/>
            </a:xfrm>
            <a:custGeom>
              <a:avLst/>
              <a:gdLst/>
              <a:ahLst/>
              <a:cxnLst/>
              <a:rect l="l" t="t" r="r" b="b"/>
              <a:pathLst>
                <a:path w="12543" h="18996" extrusionOk="0">
                  <a:moveTo>
                    <a:pt x="6252" y="2339"/>
                  </a:moveTo>
                  <a:cubicBezTo>
                    <a:pt x="8389" y="2339"/>
                    <a:pt x="10123" y="4033"/>
                    <a:pt x="10123" y="6170"/>
                  </a:cubicBezTo>
                  <a:cubicBezTo>
                    <a:pt x="10123" y="8308"/>
                    <a:pt x="8389" y="10002"/>
                    <a:pt x="6252" y="10002"/>
                  </a:cubicBezTo>
                  <a:cubicBezTo>
                    <a:pt x="4154" y="10002"/>
                    <a:pt x="2420" y="8308"/>
                    <a:pt x="2420" y="6170"/>
                  </a:cubicBezTo>
                  <a:cubicBezTo>
                    <a:pt x="2420" y="4033"/>
                    <a:pt x="4154" y="2339"/>
                    <a:pt x="6252" y="2339"/>
                  </a:cubicBezTo>
                  <a:close/>
                  <a:moveTo>
                    <a:pt x="6252" y="0"/>
                  </a:moveTo>
                  <a:cubicBezTo>
                    <a:pt x="2824" y="0"/>
                    <a:pt x="1" y="2783"/>
                    <a:pt x="1" y="6251"/>
                  </a:cubicBezTo>
                  <a:cubicBezTo>
                    <a:pt x="1" y="7703"/>
                    <a:pt x="525" y="9074"/>
                    <a:pt x="1372" y="10123"/>
                  </a:cubicBezTo>
                  <a:lnTo>
                    <a:pt x="1331" y="10123"/>
                  </a:lnTo>
                  <a:lnTo>
                    <a:pt x="6252" y="18995"/>
                  </a:lnTo>
                  <a:lnTo>
                    <a:pt x="11172" y="10123"/>
                  </a:lnTo>
                  <a:cubicBezTo>
                    <a:pt x="12019" y="9074"/>
                    <a:pt x="12543" y="7703"/>
                    <a:pt x="12543" y="6251"/>
                  </a:cubicBezTo>
                  <a:cubicBezTo>
                    <a:pt x="12543" y="2783"/>
                    <a:pt x="9720" y="0"/>
                    <a:pt x="6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1;p67">
              <a:extLst>
                <a:ext uri="{FF2B5EF4-FFF2-40B4-BE49-F238E27FC236}">
                  <a16:creationId xmlns:a16="http://schemas.microsoft.com/office/drawing/2014/main" id="{EAB22DE8-E829-4003-BF70-13D1C5222B51}"/>
                </a:ext>
              </a:extLst>
            </p:cNvPr>
            <p:cNvSpPr/>
            <p:nvPr/>
          </p:nvSpPr>
          <p:spPr>
            <a:xfrm>
              <a:off x="3609474" y="2476295"/>
              <a:ext cx="84263" cy="112819"/>
            </a:xfrm>
            <a:custGeom>
              <a:avLst/>
              <a:gdLst/>
              <a:ahLst/>
              <a:cxnLst/>
              <a:rect l="l" t="t" r="r" b="b"/>
              <a:pathLst>
                <a:path w="5273" h="7060" extrusionOk="0">
                  <a:moveTo>
                    <a:pt x="2328" y="1"/>
                  </a:moveTo>
                  <a:lnTo>
                    <a:pt x="594" y="686"/>
                  </a:lnTo>
                  <a:cubicBezTo>
                    <a:pt x="594" y="686"/>
                    <a:pt x="0" y="7060"/>
                    <a:pt x="1833" y="7060"/>
                  </a:cubicBezTo>
                  <a:cubicBezTo>
                    <a:pt x="1850" y="7060"/>
                    <a:pt x="1867" y="7059"/>
                    <a:pt x="1885" y="7058"/>
                  </a:cubicBezTo>
                  <a:cubicBezTo>
                    <a:pt x="3780" y="6937"/>
                    <a:pt x="5272" y="4759"/>
                    <a:pt x="5272" y="4759"/>
                  </a:cubicBezTo>
                  <a:lnTo>
                    <a:pt x="2328" y="1"/>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2;p67">
              <a:extLst>
                <a:ext uri="{FF2B5EF4-FFF2-40B4-BE49-F238E27FC236}">
                  <a16:creationId xmlns:a16="http://schemas.microsoft.com/office/drawing/2014/main" id="{D77CC57D-6BDE-4985-BAD5-AC84D5B794D8}"/>
                </a:ext>
              </a:extLst>
            </p:cNvPr>
            <p:cNvSpPr/>
            <p:nvPr/>
          </p:nvSpPr>
          <p:spPr>
            <a:xfrm>
              <a:off x="3644742" y="2453731"/>
              <a:ext cx="82505" cy="98629"/>
            </a:xfrm>
            <a:custGeom>
              <a:avLst/>
              <a:gdLst/>
              <a:ahLst/>
              <a:cxnLst/>
              <a:rect l="l" t="t" r="r" b="b"/>
              <a:pathLst>
                <a:path w="5163" h="6172" extrusionOk="0">
                  <a:moveTo>
                    <a:pt x="1607" y="0"/>
                  </a:moveTo>
                  <a:cubicBezTo>
                    <a:pt x="1417" y="0"/>
                    <a:pt x="0" y="1614"/>
                    <a:pt x="0" y="1614"/>
                  </a:cubicBezTo>
                  <a:lnTo>
                    <a:pt x="3065" y="6171"/>
                  </a:lnTo>
                  <a:lnTo>
                    <a:pt x="5162" y="4800"/>
                  </a:lnTo>
                  <a:lnTo>
                    <a:pt x="1613" y="1"/>
                  </a:lnTo>
                  <a:cubicBezTo>
                    <a:pt x="1611" y="1"/>
                    <a:pt x="1609"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3;p67">
              <a:extLst>
                <a:ext uri="{FF2B5EF4-FFF2-40B4-BE49-F238E27FC236}">
                  <a16:creationId xmlns:a16="http://schemas.microsoft.com/office/drawing/2014/main" id="{BD35FD1B-AB73-4BC6-B123-5A61B6EEF4B7}"/>
                </a:ext>
              </a:extLst>
            </p:cNvPr>
            <p:cNvSpPr/>
            <p:nvPr/>
          </p:nvSpPr>
          <p:spPr>
            <a:xfrm>
              <a:off x="2776005" y="2067191"/>
              <a:ext cx="195931" cy="214388"/>
            </a:xfrm>
            <a:custGeom>
              <a:avLst/>
              <a:gdLst/>
              <a:ahLst/>
              <a:cxnLst/>
              <a:rect l="l" t="t" r="r" b="b"/>
              <a:pathLst>
                <a:path w="12261" h="13416" extrusionOk="0">
                  <a:moveTo>
                    <a:pt x="6162" y="1"/>
                  </a:moveTo>
                  <a:cubicBezTo>
                    <a:pt x="6069" y="1"/>
                    <a:pt x="5975" y="24"/>
                    <a:pt x="5889" y="73"/>
                  </a:cubicBezTo>
                  <a:lnTo>
                    <a:pt x="444" y="2775"/>
                  </a:lnTo>
                  <a:cubicBezTo>
                    <a:pt x="122" y="2937"/>
                    <a:pt x="1" y="3380"/>
                    <a:pt x="243" y="3662"/>
                  </a:cubicBezTo>
                  <a:lnTo>
                    <a:pt x="7744" y="13180"/>
                  </a:lnTo>
                  <a:cubicBezTo>
                    <a:pt x="7867" y="13328"/>
                    <a:pt x="8035" y="13415"/>
                    <a:pt x="8212" y="13415"/>
                  </a:cubicBezTo>
                  <a:cubicBezTo>
                    <a:pt x="8324" y="13415"/>
                    <a:pt x="8440" y="13380"/>
                    <a:pt x="8550" y="13301"/>
                  </a:cubicBezTo>
                  <a:lnTo>
                    <a:pt x="11938" y="11002"/>
                  </a:lnTo>
                  <a:cubicBezTo>
                    <a:pt x="12180" y="10841"/>
                    <a:pt x="12261" y="10518"/>
                    <a:pt x="12140" y="10236"/>
                  </a:cubicBezTo>
                  <a:lnTo>
                    <a:pt x="6695" y="315"/>
                  </a:lnTo>
                  <a:cubicBezTo>
                    <a:pt x="6583" y="119"/>
                    <a:pt x="6374" y="1"/>
                    <a:pt x="6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4;p67">
              <a:extLst>
                <a:ext uri="{FF2B5EF4-FFF2-40B4-BE49-F238E27FC236}">
                  <a16:creationId xmlns:a16="http://schemas.microsoft.com/office/drawing/2014/main" id="{26E05A27-2AB8-4CDB-8C36-811D9699005D}"/>
                </a:ext>
              </a:extLst>
            </p:cNvPr>
            <p:cNvSpPr/>
            <p:nvPr/>
          </p:nvSpPr>
          <p:spPr>
            <a:xfrm>
              <a:off x="2786967" y="2073391"/>
              <a:ext cx="175956" cy="192271"/>
            </a:xfrm>
            <a:custGeom>
              <a:avLst/>
              <a:gdLst/>
              <a:ahLst/>
              <a:cxnLst/>
              <a:rect l="l" t="t" r="r" b="b"/>
              <a:pathLst>
                <a:path w="11011" h="12032" extrusionOk="0">
                  <a:moveTo>
                    <a:pt x="5474" y="1"/>
                  </a:moveTo>
                  <a:cubicBezTo>
                    <a:pt x="5397" y="1"/>
                    <a:pt x="5319" y="16"/>
                    <a:pt x="5243" y="48"/>
                  </a:cubicBezTo>
                  <a:lnTo>
                    <a:pt x="4396" y="492"/>
                  </a:lnTo>
                  <a:cubicBezTo>
                    <a:pt x="4517" y="895"/>
                    <a:pt x="4315" y="1056"/>
                    <a:pt x="4315" y="1056"/>
                  </a:cubicBezTo>
                  <a:cubicBezTo>
                    <a:pt x="4315" y="1056"/>
                    <a:pt x="3025" y="1863"/>
                    <a:pt x="2541" y="1984"/>
                  </a:cubicBezTo>
                  <a:cubicBezTo>
                    <a:pt x="2458" y="2003"/>
                    <a:pt x="2382" y="2011"/>
                    <a:pt x="2314" y="2011"/>
                  </a:cubicBezTo>
                  <a:cubicBezTo>
                    <a:pt x="1946" y="2011"/>
                    <a:pt x="1775" y="1782"/>
                    <a:pt x="1775" y="1782"/>
                  </a:cubicBezTo>
                  <a:lnTo>
                    <a:pt x="403" y="2468"/>
                  </a:lnTo>
                  <a:cubicBezTo>
                    <a:pt x="81" y="2629"/>
                    <a:pt x="0" y="3033"/>
                    <a:pt x="202" y="3315"/>
                  </a:cubicBezTo>
                  <a:lnTo>
                    <a:pt x="6896" y="11824"/>
                  </a:lnTo>
                  <a:cubicBezTo>
                    <a:pt x="7024" y="11952"/>
                    <a:pt x="7200" y="12031"/>
                    <a:pt x="7363" y="12031"/>
                  </a:cubicBezTo>
                  <a:cubicBezTo>
                    <a:pt x="7458" y="12031"/>
                    <a:pt x="7548" y="12004"/>
                    <a:pt x="7622" y="11945"/>
                  </a:cubicBezTo>
                  <a:lnTo>
                    <a:pt x="10687" y="9888"/>
                  </a:lnTo>
                  <a:cubicBezTo>
                    <a:pt x="10929" y="9727"/>
                    <a:pt x="11010" y="9404"/>
                    <a:pt x="10849" y="9163"/>
                  </a:cubicBezTo>
                  <a:lnTo>
                    <a:pt x="5969" y="290"/>
                  </a:lnTo>
                  <a:cubicBezTo>
                    <a:pt x="5880" y="113"/>
                    <a:pt x="5684" y="1"/>
                    <a:pt x="5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5;p67">
              <a:extLst>
                <a:ext uri="{FF2B5EF4-FFF2-40B4-BE49-F238E27FC236}">
                  <a16:creationId xmlns:a16="http://schemas.microsoft.com/office/drawing/2014/main" id="{E43FBE84-58CE-4368-8D74-8E62C138EBE4}"/>
                </a:ext>
              </a:extLst>
            </p:cNvPr>
            <p:cNvSpPr/>
            <p:nvPr/>
          </p:nvSpPr>
          <p:spPr>
            <a:xfrm>
              <a:off x="2816610" y="2104856"/>
              <a:ext cx="123749" cy="129390"/>
            </a:xfrm>
            <a:custGeom>
              <a:avLst/>
              <a:gdLst/>
              <a:ahLst/>
              <a:cxnLst/>
              <a:rect l="l" t="t" r="r" b="b"/>
              <a:pathLst>
                <a:path w="7744" h="8097" extrusionOk="0">
                  <a:moveTo>
                    <a:pt x="4090" y="1"/>
                  </a:moveTo>
                  <a:cubicBezTo>
                    <a:pt x="4005" y="1"/>
                    <a:pt x="3916" y="19"/>
                    <a:pt x="3832" y="55"/>
                  </a:cubicBezTo>
                  <a:lnTo>
                    <a:pt x="404" y="1709"/>
                  </a:lnTo>
                  <a:cubicBezTo>
                    <a:pt x="81" y="1870"/>
                    <a:pt x="0" y="2273"/>
                    <a:pt x="202" y="2556"/>
                  </a:cubicBezTo>
                  <a:lnTo>
                    <a:pt x="3993" y="7879"/>
                  </a:lnTo>
                  <a:cubicBezTo>
                    <a:pt x="4114" y="8024"/>
                    <a:pt x="4278" y="8097"/>
                    <a:pt x="4443" y="8097"/>
                  </a:cubicBezTo>
                  <a:cubicBezTo>
                    <a:pt x="4553" y="8097"/>
                    <a:pt x="4662" y="8065"/>
                    <a:pt x="4759" y="8000"/>
                  </a:cubicBezTo>
                  <a:lnTo>
                    <a:pt x="7381" y="6427"/>
                  </a:lnTo>
                  <a:cubicBezTo>
                    <a:pt x="7663" y="6266"/>
                    <a:pt x="7744" y="5903"/>
                    <a:pt x="7582" y="5661"/>
                  </a:cubicBezTo>
                  <a:lnTo>
                    <a:pt x="4558" y="297"/>
                  </a:lnTo>
                  <a:cubicBezTo>
                    <a:pt x="4473" y="100"/>
                    <a:pt x="4289" y="1"/>
                    <a:pt x="4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6;p67">
              <a:extLst>
                <a:ext uri="{FF2B5EF4-FFF2-40B4-BE49-F238E27FC236}">
                  <a16:creationId xmlns:a16="http://schemas.microsoft.com/office/drawing/2014/main" id="{6A2C0191-E467-496C-BE83-066AF09D805E}"/>
                </a:ext>
              </a:extLst>
            </p:cNvPr>
            <p:cNvSpPr/>
            <p:nvPr/>
          </p:nvSpPr>
          <p:spPr>
            <a:xfrm>
              <a:off x="3415956" y="1943330"/>
              <a:ext cx="116654" cy="115727"/>
            </a:xfrm>
            <a:custGeom>
              <a:avLst/>
              <a:gdLst/>
              <a:ahLst/>
              <a:cxnLst/>
              <a:rect l="l" t="t" r="r" b="b"/>
              <a:pathLst>
                <a:path w="7300" h="7242" extrusionOk="0">
                  <a:moveTo>
                    <a:pt x="4921" y="0"/>
                  </a:moveTo>
                  <a:lnTo>
                    <a:pt x="2460" y="1694"/>
                  </a:lnTo>
                  <a:lnTo>
                    <a:pt x="0" y="3388"/>
                  </a:lnTo>
                  <a:lnTo>
                    <a:pt x="0" y="6937"/>
                  </a:lnTo>
                  <a:lnTo>
                    <a:pt x="0" y="7219"/>
                  </a:lnTo>
                  <a:cubicBezTo>
                    <a:pt x="0" y="7234"/>
                    <a:pt x="41" y="7241"/>
                    <a:pt x="116" y="7241"/>
                  </a:cubicBezTo>
                  <a:cubicBezTo>
                    <a:pt x="1049" y="7241"/>
                    <a:pt x="7300" y="6171"/>
                    <a:pt x="7300" y="6171"/>
                  </a:cubicBezTo>
                  <a:lnTo>
                    <a:pt x="6897" y="1331"/>
                  </a:lnTo>
                  <a:lnTo>
                    <a:pt x="4921" y="0"/>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7;p67">
              <a:extLst>
                <a:ext uri="{FF2B5EF4-FFF2-40B4-BE49-F238E27FC236}">
                  <a16:creationId xmlns:a16="http://schemas.microsoft.com/office/drawing/2014/main" id="{88BDD29D-2D29-4EA8-9F00-A11D1A0B0CBA}"/>
                </a:ext>
              </a:extLst>
            </p:cNvPr>
            <p:cNvSpPr/>
            <p:nvPr/>
          </p:nvSpPr>
          <p:spPr>
            <a:xfrm>
              <a:off x="3415956" y="1967811"/>
              <a:ext cx="68970" cy="86372"/>
            </a:xfrm>
            <a:custGeom>
              <a:avLst/>
              <a:gdLst/>
              <a:ahLst/>
              <a:cxnLst/>
              <a:rect l="l" t="t" r="r" b="b"/>
              <a:pathLst>
                <a:path w="4316" h="5405" extrusionOk="0">
                  <a:moveTo>
                    <a:pt x="4316" y="1"/>
                  </a:moveTo>
                  <a:lnTo>
                    <a:pt x="2460" y="162"/>
                  </a:lnTo>
                  <a:lnTo>
                    <a:pt x="0" y="1856"/>
                  </a:lnTo>
                  <a:lnTo>
                    <a:pt x="0" y="5405"/>
                  </a:lnTo>
                  <a:cubicBezTo>
                    <a:pt x="3912" y="3832"/>
                    <a:pt x="4316" y="1"/>
                    <a:pt x="4316"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8;p67">
              <a:extLst>
                <a:ext uri="{FF2B5EF4-FFF2-40B4-BE49-F238E27FC236}">
                  <a16:creationId xmlns:a16="http://schemas.microsoft.com/office/drawing/2014/main" id="{5AEAAB2A-0CB0-4545-808E-E3688607B2E4}"/>
                </a:ext>
              </a:extLst>
            </p:cNvPr>
            <p:cNvSpPr/>
            <p:nvPr/>
          </p:nvSpPr>
          <p:spPr>
            <a:xfrm>
              <a:off x="3299957" y="1765760"/>
              <a:ext cx="212039" cy="253698"/>
            </a:xfrm>
            <a:custGeom>
              <a:avLst/>
              <a:gdLst/>
              <a:ahLst/>
              <a:cxnLst/>
              <a:rect l="l" t="t" r="r" b="b"/>
              <a:pathLst>
                <a:path w="13269" h="15876" extrusionOk="0">
                  <a:moveTo>
                    <a:pt x="5598" y="1"/>
                  </a:moveTo>
                  <a:cubicBezTo>
                    <a:pt x="5321" y="1"/>
                    <a:pt x="5041" y="21"/>
                    <a:pt x="4759" y="62"/>
                  </a:cubicBezTo>
                  <a:cubicBezTo>
                    <a:pt x="4275" y="143"/>
                    <a:pt x="3831" y="304"/>
                    <a:pt x="3428" y="506"/>
                  </a:cubicBezTo>
                  <a:cubicBezTo>
                    <a:pt x="2299" y="1111"/>
                    <a:pt x="1533" y="2159"/>
                    <a:pt x="1008" y="3450"/>
                  </a:cubicBezTo>
                  <a:cubicBezTo>
                    <a:pt x="282" y="5224"/>
                    <a:pt x="0" y="7442"/>
                    <a:pt x="81" y="9701"/>
                  </a:cubicBezTo>
                  <a:cubicBezTo>
                    <a:pt x="226" y="13652"/>
                    <a:pt x="2944" y="15876"/>
                    <a:pt x="6128" y="15876"/>
                  </a:cubicBezTo>
                  <a:cubicBezTo>
                    <a:pt x="6487" y="15876"/>
                    <a:pt x="6852" y="15848"/>
                    <a:pt x="7219" y="15791"/>
                  </a:cubicBezTo>
                  <a:cubicBezTo>
                    <a:pt x="10849" y="15226"/>
                    <a:pt x="13268" y="11233"/>
                    <a:pt x="12583" y="6918"/>
                  </a:cubicBezTo>
                  <a:cubicBezTo>
                    <a:pt x="12260" y="4942"/>
                    <a:pt x="11373" y="3248"/>
                    <a:pt x="10163" y="2038"/>
                  </a:cubicBezTo>
                  <a:cubicBezTo>
                    <a:pt x="9921" y="1756"/>
                    <a:pt x="9639" y="1514"/>
                    <a:pt x="9356" y="1312"/>
                  </a:cubicBezTo>
                  <a:cubicBezTo>
                    <a:pt x="8219" y="476"/>
                    <a:pt x="6944" y="1"/>
                    <a:pt x="5598" y="1"/>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9;p67">
              <a:extLst>
                <a:ext uri="{FF2B5EF4-FFF2-40B4-BE49-F238E27FC236}">
                  <a16:creationId xmlns:a16="http://schemas.microsoft.com/office/drawing/2014/main" id="{FD2F4D14-2744-49E4-9C8C-CDD5A4284E39}"/>
                </a:ext>
              </a:extLst>
            </p:cNvPr>
            <p:cNvSpPr/>
            <p:nvPr/>
          </p:nvSpPr>
          <p:spPr>
            <a:xfrm>
              <a:off x="3443026" y="3720753"/>
              <a:ext cx="101185" cy="70552"/>
            </a:xfrm>
            <a:custGeom>
              <a:avLst/>
              <a:gdLst/>
              <a:ahLst/>
              <a:cxnLst/>
              <a:rect l="l" t="t" r="r" b="b"/>
              <a:pathLst>
                <a:path w="6332" h="4415" extrusionOk="0">
                  <a:moveTo>
                    <a:pt x="5888" y="0"/>
                  </a:moveTo>
                  <a:lnTo>
                    <a:pt x="0" y="1008"/>
                  </a:lnTo>
                  <a:lnTo>
                    <a:pt x="0" y="4073"/>
                  </a:lnTo>
                  <a:cubicBezTo>
                    <a:pt x="0" y="4073"/>
                    <a:pt x="1309" y="4414"/>
                    <a:pt x="2706" y="4414"/>
                  </a:cubicBezTo>
                  <a:cubicBezTo>
                    <a:pt x="3711" y="4414"/>
                    <a:pt x="4763" y="4237"/>
                    <a:pt x="5404" y="3630"/>
                  </a:cubicBezTo>
                  <a:cubicBezTo>
                    <a:pt x="5629" y="3420"/>
                    <a:pt x="5798" y="3377"/>
                    <a:pt x="5923" y="3377"/>
                  </a:cubicBezTo>
                  <a:cubicBezTo>
                    <a:pt x="6011" y="3377"/>
                    <a:pt x="6077" y="3398"/>
                    <a:pt x="6127" y="3398"/>
                  </a:cubicBezTo>
                  <a:cubicBezTo>
                    <a:pt x="6199" y="3398"/>
                    <a:pt x="6236" y="3355"/>
                    <a:pt x="6251" y="3146"/>
                  </a:cubicBezTo>
                  <a:cubicBezTo>
                    <a:pt x="6332" y="2137"/>
                    <a:pt x="5888" y="0"/>
                    <a:pt x="5888" y="0"/>
                  </a:cubicBez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0;p67">
              <a:extLst>
                <a:ext uri="{FF2B5EF4-FFF2-40B4-BE49-F238E27FC236}">
                  <a16:creationId xmlns:a16="http://schemas.microsoft.com/office/drawing/2014/main" id="{E050F6C0-7AE8-4487-9BC7-CAE6A0E5ED11}"/>
                </a:ext>
              </a:extLst>
            </p:cNvPr>
            <p:cNvSpPr/>
            <p:nvPr/>
          </p:nvSpPr>
          <p:spPr>
            <a:xfrm>
              <a:off x="3370205" y="2898422"/>
              <a:ext cx="230719" cy="849609"/>
            </a:xfrm>
            <a:custGeom>
              <a:avLst/>
              <a:gdLst/>
              <a:ahLst/>
              <a:cxnLst/>
              <a:rect l="l" t="t" r="r" b="b"/>
              <a:pathLst>
                <a:path w="14438" h="53167" extrusionOk="0">
                  <a:moveTo>
                    <a:pt x="14438" y="0"/>
                  </a:moveTo>
                  <a:lnTo>
                    <a:pt x="4517" y="2138"/>
                  </a:lnTo>
                  <a:cubicBezTo>
                    <a:pt x="4517" y="2138"/>
                    <a:pt x="3186" y="3589"/>
                    <a:pt x="1613" y="12865"/>
                  </a:cubicBezTo>
                  <a:cubicBezTo>
                    <a:pt x="0" y="22141"/>
                    <a:pt x="1613" y="52267"/>
                    <a:pt x="1613" y="52267"/>
                  </a:cubicBezTo>
                  <a:cubicBezTo>
                    <a:pt x="2271" y="52937"/>
                    <a:pt x="3547" y="53167"/>
                    <a:pt x="4990" y="53167"/>
                  </a:cubicBezTo>
                  <a:cubicBezTo>
                    <a:pt x="8147" y="53167"/>
                    <a:pt x="12099" y="52065"/>
                    <a:pt x="12099" y="52065"/>
                  </a:cubicBezTo>
                  <a:cubicBezTo>
                    <a:pt x="12099" y="52065"/>
                    <a:pt x="13107" y="44483"/>
                    <a:pt x="12825" y="36135"/>
                  </a:cubicBezTo>
                  <a:cubicBezTo>
                    <a:pt x="12502" y="27827"/>
                    <a:pt x="12946" y="20245"/>
                    <a:pt x="12946" y="20245"/>
                  </a:cubicBezTo>
                  <a:cubicBezTo>
                    <a:pt x="14196" y="16656"/>
                    <a:pt x="14438" y="0"/>
                    <a:pt x="1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1;p67">
              <a:extLst>
                <a:ext uri="{FF2B5EF4-FFF2-40B4-BE49-F238E27FC236}">
                  <a16:creationId xmlns:a16="http://schemas.microsoft.com/office/drawing/2014/main" id="{5F73C253-C1E5-494D-A451-86487B7E58B9}"/>
                </a:ext>
              </a:extLst>
            </p:cNvPr>
            <p:cNvSpPr/>
            <p:nvPr/>
          </p:nvSpPr>
          <p:spPr>
            <a:xfrm>
              <a:off x="3385658" y="3763931"/>
              <a:ext cx="177250" cy="109511"/>
            </a:xfrm>
            <a:custGeom>
              <a:avLst/>
              <a:gdLst/>
              <a:ahLst/>
              <a:cxnLst/>
              <a:rect l="l" t="t" r="r" b="b"/>
              <a:pathLst>
                <a:path w="11092" h="6853" extrusionOk="0">
                  <a:moveTo>
                    <a:pt x="10285" y="0"/>
                  </a:moveTo>
                  <a:cubicBezTo>
                    <a:pt x="8349" y="726"/>
                    <a:pt x="3348" y="726"/>
                    <a:pt x="3348" y="726"/>
                  </a:cubicBezTo>
                  <a:cubicBezTo>
                    <a:pt x="3348" y="726"/>
                    <a:pt x="3389" y="1452"/>
                    <a:pt x="2824" y="2218"/>
                  </a:cubicBezTo>
                  <a:cubicBezTo>
                    <a:pt x="2259" y="2944"/>
                    <a:pt x="1009" y="3589"/>
                    <a:pt x="928" y="3670"/>
                  </a:cubicBezTo>
                  <a:cubicBezTo>
                    <a:pt x="807" y="3751"/>
                    <a:pt x="1" y="6453"/>
                    <a:pt x="1977" y="6735"/>
                  </a:cubicBezTo>
                  <a:cubicBezTo>
                    <a:pt x="2504" y="6821"/>
                    <a:pt x="3364" y="6853"/>
                    <a:pt x="4341" y="6853"/>
                  </a:cubicBezTo>
                  <a:cubicBezTo>
                    <a:pt x="7029" y="6853"/>
                    <a:pt x="10607" y="6614"/>
                    <a:pt x="10607" y="6614"/>
                  </a:cubicBezTo>
                  <a:cubicBezTo>
                    <a:pt x="10607" y="6614"/>
                    <a:pt x="10769" y="6533"/>
                    <a:pt x="10930" y="4235"/>
                  </a:cubicBezTo>
                  <a:cubicBezTo>
                    <a:pt x="11091" y="1936"/>
                    <a:pt x="10285" y="0"/>
                    <a:pt x="10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2;p67">
              <a:extLst>
                <a:ext uri="{FF2B5EF4-FFF2-40B4-BE49-F238E27FC236}">
                  <a16:creationId xmlns:a16="http://schemas.microsoft.com/office/drawing/2014/main" id="{EF4A9EF2-43D4-4A5B-88A6-1FDD57CA9728}"/>
                </a:ext>
              </a:extLst>
            </p:cNvPr>
            <p:cNvSpPr/>
            <p:nvPr/>
          </p:nvSpPr>
          <p:spPr>
            <a:xfrm>
              <a:off x="2795341" y="2145045"/>
              <a:ext cx="145019" cy="169500"/>
            </a:xfrm>
            <a:custGeom>
              <a:avLst/>
              <a:gdLst/>
              <a:ahLst/>
              <a:cxnLst/>
              <a:rect l="l" t="t" r="r" b="b"/>
              <a:pathLst>
                <a:path w="9075" h="10607" extrusionOk="0">
                  <a:moveTo>
                    <a:pt x="0" y="0"/>
                  </a:moveTo>
                  <a:cubicBezTo>
                    <a:pt x="41" y="202"/>
                    <a:pt x="807" y="3791"/>
                    <a:pt x="2098" y="5767"/>
                  </a:cubicBezTo>
                  <a:cubicBezTo>
                    <a:pt x="2985" y="7139"/>
                    <a:pt x="5122" y="8873"/>
                    <a:pt x="6453" y="9841"/>
                  </a:cubicBezTo>
                  <a:cubicBezTo>
                    <a:pt x="7058" y="10325"/>
                    <a:pt x="7502" y="10607"/>
                    <a:pt x="7502" y="10607"/>
                  </a:cubicBezTo>
                  <a:lnTo>
                    <a:pt x="9075" y="7784"/>
                  </a:lnTo>
                  <a:lnTo>
                    <a:pt x="9075" y="7623"/>
                  </a:lnTo>
                  <a:cubicBezTo>
                    <a:pt x="9075" y="7623"/>
                    <a:pt x="9034" y="7623"/>
                    <a:pt x="9034" y="7542"/>
                  </a:cubicBezTo>
                  <a:cubicBezTo>
                    <a:pt x="8833" y="7260"/>
                    <a:pt x="8066" y="6171"/>
                    <a:pt x="7179" y="5848"/>
                  </a:cubicBezTo>
                  <a:cubicBezTo>
                    <a:pt x="6130" y="5485"/>
                    <a:pt x="5929" y="3993"/>
                    <a:pt x="5606" y="2662"/>
                  </a:cubicBezTo>
                  <a:cubicBezTo>
                    <a:pt x="5400" y="1839"/>
                    <a:pt x="5031" y="1459"/>
                    <a:pt x="4716" y="1459"/>
                  </a:cubicBezTo>
                  <a:cubicBezTo>
                    <a:pt x="4538" y="1459"/>
                    <a:pt x="4378" y="1581"/>
                    <a:pt x="4275" y="1815"/>
                  </a:cubicBezTo>
                  <a:cubicBezTo>
                    <a:pt x="3957" y="2610"/>
                    <a:pt x="4188" y="5285"/>
                    <a:pt x="4156" y="5285"/>
                  </a:cubicBezTo>
                  <a:cubicBezTo>
                    <a:pt x="4155" y="5285"/>
                    <a:pt x="4155" y="5285"/>
                    <a:pt x="4154" y="5283"/>
                  </a:cubicBezTo>
                  <a:cubicBezTo>
                    <a:pt x="4074" y="5162"/>
                    <a:pt x="202" y="242"/>
                    <a:pt x="0"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33;p67">
              <a:extLst>
                <a:ext uri="{FF2B5EF4-FFF2-40B4-BE49-F238E27FC236}">
                  <a16:creationId xmlns:a16="http://schemas.microsoft.com/office/drawing/2014/main" id="{7191BC2B-1235-43EC-ADBA-B01F7E11A9A1}"/>
                </a:ext>
              </a:extLst>
            </p:cNvPr>
            <p:cNvSpPr/>
            <p:nvPr/>
          </p:nvSpPr>
          <p:spPr>
            <a:xfrm>
              <a:off x="2902966" y="2250082"/>
              <a:ext cx="85078" cy="97989"/>
            </a:xfrm>
            <a:custGeom>
              <a:avLst/>
              <a:gdLst/>
              <a:ahLst/>
              <a:cxnLst/>
              <a:rect l="l" t="t" r="r" b="b"/>
              <a:pathLst>
                <a:path w="5324" h="6132" extrusionOk="0">
                  <a:moveTo>
                    <a:pt x="3065" y="1"/>
                  </a:moveTo>
                  <a:lnTo>
                    <a:pt x="0" y="4558"/>
                  </a:lnTo>
                  <a:lnTo>
                    <a:pt x="3307" y="6131"/>
                  </a:lnTo>
                  <a:lnTo>
                    <a:pt x="5324" y="969"/>
                  </a:lnTo>
                  <a:lnTo>
                    <a:pt x="3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4;p67">
              <a:extLst>
                <a:ext uri="{FF2B5EF4-FFF2-40B4-BE49-F238E27FC236}">
                  <a16:creationId xmlns:a16="http://schemas.microsoft.com/office/drawing/2014/main" id="{589EF31C-0B4B-4FAA-9E7A-1B33413C4978}"/>
                </a:ext>
              </a:extLst>
            </p:cNvPr>
            <p:cNvSpPr/>
            <p:nvPr/>
          </p:nvSpPr>
          <p:spPr>
            <a:xfrm>
              <a:off x="3304463" y="3733633"/>
              <a:ext cx="131483" cy="92556"/>
            </a:xfrm>
            <a:custGeom>
              <a:avLst/>
              <a:gdLst/>
              <a:ahLst/>
              <a:cxnLst/>
              <a:rect l="l" t="t" r="r" b="b"/>
              <a:pathLst>
                <a:path w="8228" h="5792" extrusionOk="0">
                  <a:moveTo>
                    <a:pt x="6332" y="1"/>
                  </a:moveTo>
                  <a:lnTo>
                    <a:pt x="0" y="1614"/>
                  </a:lnTo>
                  <a:lnTo>
                    <a:pt x="0" y="2985"/>
                  </a:lnTo>
                  <a:cubicBezTo>
                    <a:pt x="0" y="2985"/>
                    <a:pt x="438" y="5791"/>
                    <a:pt x="3807" y="5791"/>
                  </a:cubicBezTo>
                  <a:cubicBezTo>
                    <a:pt x="3982" y="5791"/>
                    <a:pt x="4165" y="5784"/>
                    <a:pt x="4356" y="5768"/>
                  </a:cubicBezTo>
                  <a:cubicBezTo>
                    <a:pt x="8228" y="5445"/>
                    <a:pt x="6776" y="3711"/>
                    <a:pt x="6776" y="3711"/>
                  </a:cubicBezTo>
                  <a:lnTo>
                    <a:pt x="6735" y="3267"/>
                  </a:lnTo>
                  <a:lnTo>
                    <a:pt x="6332" y="1"/>
                  </a:ln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5;p67">
              <a:extLst>
                <a:ext uri="{FF2B5EF4-FFF2-40B4-BE49-F238E27FC236}">
                  <a16:creationId xmlns:a16="http://schemas.microsoft.com/office/drawing/2014/main" id="{1F76BCD2-C226-4D55-A700-D1311878A373}"/>
                </a:ext>
              </a:extLst>
            </p:cNvPr>
            <p:cNvSpPr/>
            <p:nvPr/>
          </p:nvSpPr>
          <p:spPr>
            <a:xfrm>
              <a:off x="3240655" y="2665210"/>
              <a:ext cx="365431" cy="1094215"/>
            </a:xfrm>
            <a:custGeom>
              <a:avLst/>
              <a:gdLst/>
              <a:ahLst/>
              <a:cxnLst/>
              <a:rect l="l" t="t" r="r" b="b"/>
              <a:pathLst>
                <a:path w="22868" h="68474" extrusionOk="0">
                  <a:moveTo>
                    <a:pt x="5565" y="0"/>
                  </a:moveTo>
                  <a:cubicBezTo>
                    <a:pt x="3328" y="0"/>
                    <a:pt x="1618" y="1108"/>
                    <a:pt x="1090" y="4109"/>
                  </a:cubicBezTo>
                  <a:cubicBezTo>
                    <a:pt x="767" y="5883"/>
                    <a:pt x="606" y="8666"/>
                    <a:pt x="485" y="12053"/>
                  </a:cubicBezTo>
                  <a:cubicBezTo>
                    <a:pt x="1" y="30685"/>
                    <a:pt x="2300" y="68474"/>
                    <a:pt x="2300" y="68474"/>
                  </a:cubicBezTo>
                  <a:lnTo>
                    <a:pt x="11293" y="68474"/>
                  </a:lnTo>
                  <a:cubicBezTo>
                    <a:pt x="11293" y="68474"/>
                    <a:pt x="10486" y="53270"/>
                    <a:pt x="10486" y="42260"/>
                  </a:cubicBezTo>
                  <a:cubicBezTo>
                    <a:pt x="10446" y="31290"/>
                    <a:pt x="12543" y="21490"/>
                    <a:pt x="12543" y="21490"/>
                  </a:cubicBezTo>
                  <a:cubicBezTo>
                    <a:pt x="12543" y="21490"/>
                    <a:pt x="19480" y="19918"/>
                    <a:pt x="21496" y="17538"/>
                  </a:cubicBezTo>
                  <a:cubicBezTo>
                    <a:pt x="22867" y="15885"/>
                    <a:pt x="22746" y="12255"/>
                    <a:pt x="22545" y="10239"/>
                  </a:cubicBezTo>
                  <a:cubicBezTo>
                    <a:pt x="22464" y="9392"/>
                    <a:pt x="22343" y="8787"/>
                    <a:pt x="22343" y="8787"/>
                  </a:cubicBezTo>
                  <a:cubicBezTo>
                    <a:pt x="22343" y="8787"/>
                    <a:pt x="11866"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6;p67">
              <a:extLst>
                <a:ext uri="{FF2B5EF4-FFF2-40B4-BE49-F238E27FC236}">
                  <a16:creationId xmlns:a16="http://schemas.microsoft.com/office/drawing/2014/main" id="{03A4323E-F86D-4AD2-AF04-E8AA626F5559}"/>
                </a:ext>
              </a:extLst>
            </p:cNvPr>
            <p:cNvSpPr/>
            <p:nvPr/>
          </p:nvSpPr>
          <p:spPr>
            <a:xfrm>
              <a:off x="3248390" y="2665210"/>
              <a:ext cx="352535" cy="200789"/>
            </a:xfrm>
            <a:custGeom>
              <a:avLst/>
              <a:gdLst/>
              <a:ahLst/>
              <a:cxnLst/>
              <a:rect l="l" t="t" r="r" b="b"/>
              <a:pathLst>
                <a:path w="22061" h="12565" extrusionOk="0">
                  <a:moveTo>
                    <a:pt x="5081" y="0"/>
                  </a:moveTo>
                  <a:cubicBezTo>
                    <a:pt x="2844" y="0"/>
                    <a:pt x="1134" y="1108"/>
                    <a:pt x="606" y="4109"/>
                  </a:cubicBezTo>
                  <a:cubicBezTo>
                    <a:pt x="283" y="5883"/>
                    <a:pt x="122" y="8666"/>
                    <a:pt x="1" y="12053"/>
                  </a:cubicBezTo>
                  <a:lnTo>
                    <a:pt x="1695" y="12376"/>
                  </a:lnTo>
                  <a:cubicBezTo>
                    <a:pt x="1695" y="12376"/>
                    <a:pt x="2914" y="12565"/>
                    <a:pt x="5249" y="12565"/>
                  </a:cubicBezTo>
                  <a:cubicBezTo>
                    <a:pt x="8626" y="12565"/>
                    <a:pt x="14335" y="12170"/>
                    <a:pt x="22061" y="10239"/>
                  </a:cubicBezTo>
                  <a:cubicBezTo>
                    <a:pt x="21980" y="9392"/>
                    <a:pt x="21859" y="8787"/>
                    <a:pt x="21859" y="8787"/>
                  </a:cubicBezTo>
                  <a:cubicBezTo>
                    <a:pt x="21859" y="8787"/>
                    <a:pt x="11382" y="0"/>
                    <a:pt x="5081"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7;p67">
              <a:extLst>
                <a:ext uri="{FF2B5EF4-FFF2-40B4-BE49-F238E27FC236}">
                  <a16:creationId xmlns:a16="http://schemas.microsoft.com/office/drawing/2014/main" id="{6F11E6E0-7A30-40C6-9CAD-A6EA5106C64D}"/>
                </a:ext>
              </a:extLst>
            </p:cNvPr>
            <p:cNvSpPr/>
            <p:nvPr/>
          </p:nvSpPr>
          <p:spPr>
            <a:xfrm>
              <a:off x="3397915" y="2019634"/>
              <a:ext cx="162421" cy="44217"/>
            </a:xfrm>
            <a:custGeom>
              <a:avLst/>
              <a:gdLst/>
              <a:ahLst/>
              <a:cxnLst/>
              <a:rect l="l" t="t" r="r" b="b"/>
              <a:pathLst>
                <a:path w="10164" h="2767" extrusionOk="0">
                  <a:moveTo>
                    <a:pt x="8552" y="1"/>
                  </a:moveTo>
                  <a:cubicBezTo>
                    <a:pt x="6818" y="1"/>
                    <a:pt x="3751" y="511"/>
                    <a:pt x="2178" y="831"/>
                  </a:cubicBezTo>
                  <a:cubicBezTo>
                    <a:pt x="0" y="1315"/>
                    <a:pt x="766" y="2767"/>
                    <a:pt x="766" y="2767"/>
                  </a:cubicBezTo>
                  <a:lnTo>
                    <a:pt x="9800" y="2767"/>
                  </a:lnTo>
                  <a:cubicBezTo>
                    <a:pt x="9800" y="2767"/>
                    <a:pt x="10163" y="912"/>
                    <a:pt x="9800" y="266"/>
                  </a:cubicBezTo>
                  <a:cubicBezTo>
                    <a:pt x="9688" y="76"/>
                    <a:pt x="9219" y="1"/>
                    <a:pt x="8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8;p67">
              <a:extLst>
                <a:ext uri="{FF2B5EF4-FFF2-40B4-BE49-F238E27FC236}">
                  <a16:creationId xmlns:a16="http://schemas.microsoft.com/office/drawing/2014/main" id="{65815F4F-9506-437D-9501-306C8554D408}"/>
                </a:ext>
              </a:extLst>
            </p:cNvPr>
            <p:cNvSpPr/>
            <p:nvPr/>
          </p:nvSpPr>
          <p:spPr>
            <a:xfrm>
              <a:off x="3566120" y="2058689"/>
              <a:ext cx="290660" cy="493670"/>
            </a:xfrm>
            <a:custGeom>
              <a:avLst/>
              <a:gdLst/>
              <a:ahLst/>
              <a:cxnLst/>
              <a:rect l="l" t="t" r="r" b="b"/>
              <a:pathLst>
                <a:path w="18189" h="30893" extrusionOk="0">
                  <a:moveTo>
                    <a:pt x="0" y="0"/>
                  </a:moveTo>
                  <a:lnTo>
                    <a:pt x="4436" y="15446"/>
                  </a:lnTo>
                  <a:cubicBezTo>
                    <a:pt x="4436" y="15446"/>
                    <a:pt x="7461" y="18431"/>
                    <a:pt x="7864" y="20044"/>
                  </a:cubicBezTo>
                  <a:cubicBezTo>
                    <a:pt x="8268" y="21617"/>
                    <a:pt x="4880" y="24077"/>
                    <a:pt x="4880" y="24077"/>
                  </a:cubicBezTo>
                  <a:lnTo>
                    <a:pt x="9074" y="28715"/>
                  </a:lnTo>
                  <a:lnTo>
                    <a:pt x="11050" y="30892"/>
                  </a:lnTo>
                  <a:cubicBezTo>
                    <a:pt x="11050" y="30892"/>
                    <a:pt x="16979" y="25488"/>
                    <a:pt x="17664" y="21375"/>
                  </a:cubicBezTo>
                  <a:cubicBezTo>
                    <a:pt x="18188" y="18068"/>
                    <a:pt x="17503" y="15971"/>
                    <a:pt x="14156" y="11978"/>
                  </a:cubicBezTo>
                  <a:cubicBezTo>
                    <a:pt x="13309" y="11010"/>
                    <a:pt x="12341" y="9921"/>
                    <a:pt x="11171" y="8671"/>
                  </a:cubicBezTo>
                  <a:cubicBezTo>
                    <a:pt x="5203" y="234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39;p67">
              <a:extLst>
                <a:ext uri="{FF2B5EF4-FFF2-40B4-BE49-F238E27FC236}">
                  <a16:creationId xmlns:a16="http://schemas.microsoft.com/office/drawing/2014/main" id="{1736670A-5C02-47AF-9873-9E34935CA868}"/>
                </a:ext>
              </a:extLst>
            </p:cNvPr>
            <p:cNvSpPr/>
            <p:nvPr/>
          </p:nvSpPr>
          <p:spPr>
            <a:xfrm>
              <a:off x="3240016" y="2051195"/>
              <a:ext cx="434384" cy="773768"/>
            </a:xfrm>
            <a:custGeom>
              <a:avLst/>
              <a:gdLst/>
              <a:ahLst/>
              <a:cxnLst/>
              <a:rect l="l" t="t" r="r" b="b"/>
              <a:pathLst>
                <a:path w="27183" h="48421" extrusionOk="0">
                  <a:moveTo>
                    <a:pt x="17099" y="1"/>
                  </a:moveTo>
                  <a:cubicBezTo>
                    <a:pt x="9807" y="1"/>
                    <a:pt x="6332" y="2607"/>
                    <a:pt x="6332" y="2607"/>
                  </a:cubicBezTo>
                  <a:cubicBezTo>
                    <a:pt x="6332" y="2607"/>
                    <a:pt x="4759" y="13617"/>
                    <a:pt x="3791" y="20674"/>
                  </a:cubicBezTo>
                  <a:cubicBezTo>
                    <a:pt x="3711" y="21118"/>
                    <a:pt x="3670" y="21642"/>
                    <a:pt x="3590" y="22166"/>
                  </a:cubicBezTo>
                  <a:cubicBezTo>
                    <a:pt x="2824" y="27691"/>
                    <a:pt x="1412" y="37653"/>
                    <a:pt x="605" y="43299"/>
                  </a:cubicBezTo>
                  <a:cubicBezTo>
                    <a:pt x="243" y="45759"/>
                    <a:pt x="41" y="47412"/>
                    <a:pt x="1" y="47574"/>
                  </a:cubicBezTo>
                  <a:cubicBezTo>
                    <a:pt x="1886" y="48387"/>
                    <a:pt x="4415" y="48421"/>
                    <a:pt x="4824" y="48421"/>
                  </a:cubicBezTo>
                  <a:cubicBezTo>
                    <a:pt x="4861" y="48421"/>
                    <a:pt x="4880" y="48421"/>
                    <a:pt x="4880" y="48421"/>
                  </a:cubicBezTo>
                  <a:cubicBezTo>
                    <a:pt x="6453" y="48380"/>
                    <a:pt x="19923" y="47735"/>
                    <a:pt x="22383" y="47211"/>
                  </a:cubicBezTo>
                  <a:cubicBezTo>
                    <a:pt x="23230" y="47049"/>
                    <a:pt x="23795" y="46364"/>
                    <a:pt x="24198" y="45517"/>
                  </a:cubicBezTo>
                  <a:cubicBezTo>
                    <a:pt x="25045" y="43823"/>
                    <a:pt x="25166" y="41524"/>
                    <a:pt x="25166" y="41524"/>
                  </a:cubicBezTo>
                  <a:cubicBezTo>
                    <a:pt x="25166" y="41524"/>
                    <a:pt x="25247" y="40637"/>
                    <a:pt x="25368" y="39105"/>
                  </a:cubicBezTo>
                  <a:cubicBezTo>
                    <a:pt x="25932" y="32168"/>
                    <a:pt x="27182" y="12165"/>
                    <a:pt x="23754" y="3817"/>
                  </a:cubicBezTo>
                  <a:cubicBezTo>
                    <a:pt x="22827" y="1598"/>
                    <a:pt x="20730" y="147"/>
                    <a:pt x="18350" y="26"/>
                  </a:cubicBezTo>
                  <a:cubicBezTo>
                    <a:pt x="17922" y="9"/>
                    <a:pt x="17505" y="1"/>
                    <a:pt x="17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40;p67">
              <a:extLst>
                <a:ext uri="{FF2B5EF4-FFF2-40B4-BE49-F238E27FC236}">
                  <a16:creationId xmlns:a16="http://schemas.microsoft.com/office/drawing/2014/main" id="{C3EBB4D3-2339-4A54-9817-2825DD6051CF}"/>
                </a:ext>
              </a:extLst>
            </p:cNvPr>
            <p:cNvSpPr/>
            <p:nvPr/>
          </p:nvSpPr>
          <p:spPr>
            <a:xfrm>
              <a:off x="2928742" y="2085887"/>
              <a:ext cx="519446" cy="379078"/>
            </a:xfrm>
            <a:custGeom>
              <a:avLst/>
              <a:gdLst/>
              <a:ahLst/>
              <a:cxnLst/>
              <a:rect l="l" t="t" r="r" b="b"/>
              <a:pathLst>
                <a:path w="32506" h="23722" extrusionOk="0">
                  <a:moveTo>
                    <a:pt x="28287" y="1"/>
                  </a:moveTo>
                  <a:cubicBezTo>
                    <a:pt x="27577" y="1"/>
                    <a:pt x="26756" y="135"/>
                    <a:pt x="25811" y="436"/>
                  </a:cubicBezTo>
                  <a:cubicBezTo>
                    <a:pt x="25811" y="436"/>
                    <a:pt x="18118" y="13809"/>
                    <a:pt x="13253" y="13809"/>
                  </a:cubicBezTo>
                  <a:cubicBezTo>
                    <a:pt x="12965" y="13809"/>
                    <a:pt x="12688" y="13763"/>
                    <a:pt x="12422" y="13664"/>
                  </a:cubicBezTo>
                  <a:cubicBezTo>
                    <a:pt x="7663" y="11889"/>
                    <a:pt x="3872" y="10236"/>
                    <a:pt x="3872" y="10236"/>
                  </a:cubicBezTo>
                  <a:lnTo>
                    <a:pt x="525" y="15841"/>
                  </a:lnTo>
                  <a:lnTo>
                    <a:pt x="1" y="16729"/>
                  </a:lnTo>
                  <a:cubicBezTo>
                    <a:pt x="1" y="16729"/>
                    <a:pt x="9683" y="23721"/>
                    <a:pt x="15819" y="23721"/>
                  </a:cubicBezTo>
                  <a:cubicBezTo>
                    <a:pt x="16610" y="23721"/>
                    <a:pt x="17342" y="23605"/>
                    <a:pt x="17987" y="23343"/>
                  </a:cubicBezTo>
                  <a:cubicBezTo>
                    <a:pt x="19439" y="22778"/>
                    <a:pt x="21052" y="21528"/>
                    <a:pt x="22666" y="20036"/>
                  </a:cubicBezTo>
                  <a:cubicBezTo>
                    <a:pt x="22666" y="20036"/>
                    <a:pt x="22706" y="19995"/>
                    <a:pt x="22706" y="19995"/>
                  </a:cubicBezTo>
                  <a:cubicBezTo>
                    <a:pt x="25690" y="17213"/>
                    <a:pt x="28675" y="13462"/>
                    <a:pt x="30368" y="11204"/>
                  </a:cubicBezTo>
                  <a:cubicBezTo>
                    <a:pt x="31498" y="9631"/>
                    <a:pt x="32506" y="7372"/>
                    <a:pt x="32506" y="5437"/>
                  </a:cubicBezTo>
                  <a:cubicBezTo>
                    <a:pt x="32506" y="2882"/>
                    <a:pt x="31578" y="1"/>
                    <a:pt x="28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41;p67">
              <a:extLst>
                <a:ext uri="{FF2B5EF4-FFF2-40B4-BE49-F238E27FC236}">
                  <a16:creationId xmlns:a16="http://schemas.microsoft.com/office/drawing/2014/main" id="{E4616EF8-BFE8-4DA7-85B3-95B2A87FB1EF}"/>
                </a:ext>
              </a:extLst>
            </p:cNvPr>
            <p:cNvSpPr/>
            <p:nvPr/>
          </p:nvSpPr>
          <p:spPr>
            <a:xfrm>
              <a:off x="3151087" y="3778649"/>
              <a:ext cx="279698" cy="125139"/>
            </a:xfrm>
            <a:custGeom>
              <a:avLst/>
              <a:gdLst/>
              <a:ahLst/>
              <a:cxnLst/>
              <a:rect l="l" t="t" r="r" b="b"/>
              <a:pathLst>
                <a:path w="17503" h="7831" extrusionOk="0">
                  <a:moveTo>
                    <a:pt x="9650" y="1"/>
                  </a:moveTo>
                  <a:cubicBezTo>
                    <a:pt x="9081" y="1"/>
                    <a:pt x="8711" y="450"/>
                    <a:pt x="8711" y="450"/>
                  </a:cubicBezTo>
                  <a:cubicBezTo>
                    <a:pt x="8631" y="2104"/>
                    <a:pt x="1654" y="4886"/>
                    <a:pt x="847" y="6016"/>
                  </a:cubicBezTo>
                  <a:cubicBezTo>
                    <a:pt x="0" y="7185"/>
                    <a:pt x="4194" y="7830"/>
                    <a:pt x="6574" y="7830"/>
                  </a:cubicBezTo>
                  <a:cubicBezTo>
                    <a:pt x="8953" y="7830"/>
                    <a:pt x="13752" y="6822"/>
                    <a:pt x="15486" y="6822"/>
                  </a:cubicBezTo>
                  <a:cubicBezTo>
                    <a:pt x="17221" y="6822"/>
                    <a:pt x="17503" y="5209"/>
                    <a:pt x="17503" y="5209"/>
                  </a:cubicBezTo>
                  <a:lnTo>
                    <a:pt x="17261" y="1983"/>
                  </a:lnTo>
                  <a:cubicBezTo>
                    <a:pt x="17180" y="1337"/>
                    <a:pt x="16656" y="854"/>
                    <a:pt x="16051" y="854"/>
                  </a:cubicBezTo>
                  <a:cubicBezTo>
                    <a:pt x="14035" y="854"/>
                    <a:pt x="10687" y="370"/>
                    <a:pt x="10082" y="87"/>
                  </a:cubicBezTo>
                  <a:cubicBezTo>
                    <a:pt x="9929" y="26"/>
                    <a:pt x="9784" y="1"/>
                    <a:pt x="9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42;p67">
              <a:extLst>
                <a:ext uri="{FF2B5EF4-FFF2-40B4-BE49-F238E27FC236}">
                  <a16:creationId xmlns:a16="http://schemas.microsoft.com/office/drawing/2014/main" id="{050F463A-39F6-44BA-906B-B2A4F22500BD}"/>
                </a:ext>
              </a:extLst>
            </p:cNvPr>
            <p:cNvSpPr/>
            <p:nvPr/>
          </p:nvSpPr>
          <p:spPr>
            <a:xfrm>
              <a:off x="2928742" y="2339027"/>
              <a:ext cx="362203" cy="125938"/>
            </a:xfrm>
            <a:custGeom>
              <a:avLst/>
              <a:gdLst/>
              <a:ahLst/>
              <a:cxnLst/>
              <a:rect l="l" t="t" r="r" b="b"/>
              <a:pathLst>
                <a:path w="22666" h="7881" extrusionOk="0">
                  <a:moveTo>
                    <a:pt x="525" y="0"/>
                  </a:moveTo>
                  <a:lnTo>
                    <a:pt x="1" y="888"/>
                  </a:lnTo>
                  <a:cubicBezTo>
                    <a:pt x="1" y="888"/>
                    <a:pt x="9683" y="7880"/>
                    <a:pt x="15819" y="7880"/>
                  </a:cubicBezTo>
                  <a:cubicBezTo>
                    <a:pt x="16610" y="7880"/>
                    <a:pt x="17342" y="7764"/>
                    <a:pt x="17987" y="7502"/>
                  </a:cubicBezTo>
                  <a:cubicBezTo>
                    <a:pt x="19439" y="6937"/>
                    <a:pt x="21052" y="5687"/>
                    <a:pt x="22666" y="4195"/>
                  </a:cubicBezTo>
                  <a:lnTo>
                    <a:pt x="22666" y="4195"/>
                  </a:lnTo>
                  <a:cubicBezTo>
                    <a:pt x="22334" y="4460"/>
                    <a:pt x="20503" y="5870"/>
                    <a:pt x="16298" y="5870"/>
                  </a:cubicBezTo>
                  <a:cubicBezTo>
                    <a:pt x="15389" y="5870"/>
                    <a:pt x="14369" y="5804"/>
                    <a:pt x="13229" y="5646"/>
                  </a:cubicBezTo>
                  <a:cubicBezTo>
                    <a:pt x="6211" y="4759"/>
                    <a:pt x="525" y="0"/>
                    <a:pt x="525"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43;p67">
              <a:extLst>
                <a:ext uri="{FF2B5EF4-FFF2-40B4-BE49-F238E27FC236}">
                  <a16:creationId xmlns:a16="http://schemas.microsoft.com/office/drawing/2014/main" id="{C40D7242-8E48-4699-AF9D-CBFF787D63EE}"/>
                </a:ext>
              </a:extLst>
            </p:cNvPr>
            <p:cNvSpPr/>
            <p:nvPr/>
          </p:nvSpPr>
          <p:spPr>
            <a:xfrm>
              <a:off x="3711123" y="2250082"/>
              <a:ext cx="145658" cy="302278"/>
            </a:xfrm>
            <a:custGeom>
              <a:avLst/>
              <a:gdLst/>
              <a:ahLst/>
              <a:cxnLst/>
              <a:rect l="l" t="t" r="r" b="b"/>
              <a:pathLst>
                <a:path w="9115" h="18916" extrusionOk="0">
                  <a:moveTo>
                    <a:pt x="5082" y="1"/>
                  </a:moveTo>
                  <a:cubicBezTo>
                    <a:pt x="5243" y="324"/>
                    <a:pt x="8832" y="7099"/>
                    <a:pt x="5082" y="11414"/>
                  </a:cubicBezTo>
                  <a:cubicBezTo>
                    <a:pt x="2984" y="13794"/>
                    <a:pt x="1210" y="15608"/>
                    <a:pt x="0" y="16738"/>
                  </a:cubicBezTo>
                  <a:lnTo>
                    <a:pt x="1976" y="18915"/>
                  </a:lnTo>
                  <a:cubicBezTo>
                    <a:pt x="1976" y="18915"/>
                    <a:pt x="7905" y="13511"/>
                    <a:pt x="8590" y="9398"/>
                  </a:cubicBezTo>
                  <a:cubicBezTo>
                    <a:pt x="9114" y="6091"/>
                    <a:pt x="8429" y="3994"/>
                    <a:pt x="5082"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44;p67">
              <a:extLst>
                <a:ext uri="{FF2B5EF4-FFF2-40B4-BE49-F238E27FC236}">
                  <a16:creationId xmlns:a16="http://schemas.microsoft.com/office/drawing/2014/main" id="{DA864780-1E16-4C0E-8077-FB288FF8456A}"/>
                </a:ext>
              </a:extLst>
            </p:cNvPr>
            <p:cNvSpPr/>
            <p:nvPr/>
          </p:nvSpPr>
          <p:spPr>
            <a:xfrm>
              <a:off x="3316065" y="1773830"/>
              <a:ext cx="146952" cy="108808"/>
            </a:xfrm>
            <a:custGeom>
              <a:avLst/>
              <a:gdLst/>
              <a:ahLst/>
              <a:cxnLst/>
              <a:rect l="l" t="t" r="r" b="b"/>
              <a:pathLst>
                <a:path w="9196" h="6809" extrusionOk="0">
                  <a:moveTo>
                    <a:pt x="2420" y="1"/>
                  </a:moveTo>
                  <a:cubicBezTo>
                    <a:pt x="1291" y="606"/>
                    <a:pt x="525" y="1654"/>
                    <a:pt x="0" y="2945"/>
                  </a:cubicBezTo>
                  <a:cubicBezTo>
                    <a:pt x="0" y="2945"/>
                    <a:pt x="2026" y="3477"/>
                    <a:pt x="3791" y="3477"/>
                  </a:cubicBezTo>
                  <a:cubicBezTo>
                    <a:pt x="4253" y="3477"/>
                    <a:pt x="4697" y="3440"/>
                    <a:pt x="5082" y="3348"/>
                  </a:cubicBezTo>
                  <a:cubicBezTo>
                    <a:pt x="5082" y="3348"/>
                    <a:pt x="5929" y="6090"/>
                    <a:pt x="7018" y="6736"/>
                  </a:cubicBezTo>
                  <a:cubicBezTo>
                    <a:pt x="7104" y="6785"/>
                    <a:pt x="7186" y="6808"/>
                    <a:pt x="7265" y="6808"/>
                  </a:cubicBezTo>
                  <a:cubicBezTo>
                    <a:pt x="8149" y="6808"/>
                    <a:pt x="8590" y="3953"/>
                    <a:pt x="8590" y="3953"/>
                  </a:cubicBezTo>
                  <a:cubicBezTo>
                    <a:pt x="8590" y="3953"/>
                    <a:pt x="9074" y="2380"/>
                    <a:pt x="9155" y="1533"/>
                  </a:cubicBezTo>
                  <a:cubicBezTo>
                    <a:pt x="9195" y="1251"/>
                    <a:pt x="9155" y="1049"/>
                    <a:pt x="9074" y="1009"/>
                  </a:cubicBezTo>
                  <a:cubicBezTo>
                    <a:pt x="8994" y="969"/>
                    <a:pt x="8711" y="888"/>
                    <a:pt x="8348" y="807"/>
                  </a:cubicBezTo>
                  <a:cubicBezTo>
                    <a:pt x="7139" y="525"/>
                    <a:pt x="4921" y="122"/>
                    <a:pt x="4558" y="81"/>
                  </a:cubicBezTo>
                  <a:cubicBezTo>
                    <a:pt x="4356" y="1"/>
                    <a:pt x="3307" y="1"/>
                    <a:pt x="2420"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45;p67">
              <a:extLst>
                <a:ext uri="{FF2B5EF4-FFF2-40B4-BE49-F238E27FC236}">
                  <a16:creationId xmlns:a16="http://schemas.microsoft.com/office/drawing/2014/main" id="{338154CF-DECE-472F-A358-47E2B2E4C264}"/>
                </a:ext>
              </a:extLst>
            </p:cNvPr>
            <p:cNvSpPr/>
            <p:nvPr/>
          </p:nvSpPr>
          <p:spPr>
            <a:xfrm>
              <a:off x="3213106" y="1631272"/>
              <a:ext cx="363976" cy="339783"/>
            </a:xfrm>
            <a:custGeom>
              <a:avLst/>
              <a:gdLst/>
              <a:ahLst/>
              <a:cxnLst/>
              <a:rect l="l" t="t" r="r" b="b"/>
              <a:pathLst>
                <a:path w="22777" h="21263" extrusionOk="0">
                  <a:moveTo>
                    <a:pt x="10217" y="1"/>
                  </a:moveTo>
                  <a:cubicBezTo>
                    <a:pt x="8769" y="1"/>
                    <a:pt x="8950" y="3347"/>
                    <a:pt x="8984" y="3760"/>
                  </a:cubicBezTo>
                  <a:cubicBezTo>
                    <a:pt x="8910" y="3353"/>
                    <a:pt x="8327" y="334"/>
                    <a:pt x="6023" y="334"/>
                  </a:cubicBezTo>
                  <a:cubicBezTo>
                    <a:pt x="5814" y="334"/>
                    <a:pt x="5592" y="359"/>
                    <a:pt x="5354" y="412"/>
                  </a:cubicBezTo>
                  <a:cubicBezTo>
                    <a:pt x="2330" y="1058"/>
                    <a:pt x="5072" y="5292"/>
                    <a:pt x="5153" y="5655"/>
                  </a:cubicBezTo>
                  <a:cubicBezTo>
                    <a:pt x="5164" y="5702"/>
                    <a:pt x="5153" y="5723"/>
                    <a:pt x="5120" y="5723"/>
                  </a:cubicBezTo>
                  <a:cubicBezTo>
                    <a:pt x="4923" y="5723"/>
                    <a:pt x="3941" y="4969"/>
                    <a:pt x="2249" y="4244"/>
                  </a:cubicBezTo>
                  <a:cubicBezTo>
                    <a:pt x="1988" y="4135"/>
                    <a:pt x="1744" y="4084"/>
                    <a:pt x="1524" y="4084"/>
                  </a:cubicBezTo>
                  <a:cubicBezTo>
                    <a:pt x="517" y="4084"/>
                    <a:pt x="0" y="5156"/>
                    <a:pt x="596" y="6744"/>
                  </a:cubicBezTo>
                  <a:cubicBezTo>
                    <a:pt x="878" y="7430"/>
                    <a:pt x="1402" y="8277"/>
                    <a:pt x="2249" y="9164"/>
                  </a:cubicBezTo>
                  <a:cubicBezTo>
                    <a:pt x="4266" y="11315"/>
                    <a:pt x="8200" y="11673"/>
                    <a:pt x="10599" y="11673"/>
                  </a:cubicBezTo>
                  <a:cubicBezTo>
                    <a:pt x="11798" y="11673"/>
                    <a:pt x="12614" y="11584"/>
                    <a:pt x="12614" y="11584"/>
                  </a:cubicBezTo>
                  <a:lnTo>
                    <a:pt x="12614" y="11584"/>
                  </a:lnTo>
                  <a:cubicBezTo>
                    <a:pt x="12614" y="11584"/>
                    <a:pt x="12291" y="12632"/>
                    <a:pt x="12896" y="13761"/>
                  </a:cubicBezTo>
                  <a:cubicBezTo>
                    <a:pt x="13501" y="14890"/>
                    <a:pt x="13824" y="16342"/>
                    <a:pt x="13824" y="16342"/>
                  </a:cubicBezTo>
                  <a:lnTo>
                    <a:pt x="13824" y="16665"/>
                  </a:lnTo>
                  <a:cubicBezTo>
                    <a:pt x="14267" y="20779"/>
                    <a:pt x="17332" y="21262"/>
                    <a:pt x="18139" y="21262"/>
                  </a:cubicBezTo>
                  <a:cubicBezTo>
                    <a:pt x="19349" y="21222"/>
                    <a:pt x="21405" y="20658"/>
                    <a:pt x="22535" y="15011"/>
                  </a:cubicBezTo>
                  <a:cubicBezTo>
                    <a:pt x="22777" y="13882"/>
                    <a:pt x="22777" y="12914"/>
                    <a:pt x="22575" y="12067"/>
                  </a:cubicBezTo>
                  <a:cubicBezTo>
                    <a:pt x="21809" y="8841"/>
                    <a:pt x="18381" y="7793"/>
                    <a:pt x="16082" y="6946"/>
                  </a:cubicBezTo>
                  <a:cubicBezTo>
                    <a:pt x="13178" y="5897"/>
                    <a:pt x="13622" y="1985"/>
                    <a:pt x="11122" y="332"/>
                  </a:cubicBezTo>
                  <a:cubicBezTo>
                    <a:pt x="10766" y="100"/>
                    <a:pt x="10467" y="1"/>
                    <a:pt x="10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46;p67">
              <a:extLst>
                <a:ext uri="{FF2B5EF4-FFF2-40B4-BE49-F238E27FC236}">
                  <a16:creationId xmlns:a16="http://schemas.microsoft.com/office/drawing/2014/main" id="{91699897-C871-4CFE-BB97-C62D82213ECE}"/>
                </a:ext>
              </a:extLst>
            </p:cNvPr>
            <p:cNvSpPr/>
            <p:nvPr/>
          </p:nvSpPr>
          <p:spPr>
            <a:xfrm>
              <a:off x="3418529" y="1871787"/>
              <a:ext cx="63169" cy="63185"/>
            </a:xfrm>
            <a:custGeom>
              <a:avLst/>
              <a:gdLst/>
              <a:ahLst/>
              <a:cxnLst/>
              <a:rect l="l" t="t" r="r" b="b"/>
              <a:pathLst>
                <a:path w="3953" h="3954" extrusionOk="0">
                  <a:moveTo>
                    <a:pt x="1977" y="1"/>
                  </a:moveTo>
                  <a:cubicBezTo>
                    <a:pt x="888" y="1"/>
                    <a:pt x="1" y="888"/>
                    <a:pt x="1" y="1977"/>
                  </a:cubicBezTo>
                  <a:cubicBezTo>
                    <a:pt x="1" y="3066"/>
                    <a:pt x="888" y="3953"/>
                    <a:pt x="1977" y="3953"/>
                  </a:cubicBezTo>
                  <a:cubicBezTo>
                    <a:pt x="3066" y="3953"/>
                    <a:pt x="3953" y="3066"/>
                    <a:pt x="3953" y="1977"/>
                  </a:cubicBezTo>
                  <a:cubicBezTo>
                    <a:pt x="3953" y="888"/>
                    <a:pt x="3066" y="1"/>
                    <a:pt x="1977"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594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7B165D-2D2C-4F00-B1D5-1CF90A43E5A0}"/>
              </a:ext>
            </a:extLst>
          </p:cNvPr>
          <p:cNvPicPr>
            <a:picLocks noGrp="1" noChangeAspect="1"/>
          </p:cNvPicPr>
          <p:nvPr>
            <p:ph idx="1"/>
          </p:nvPr>
        </p:nvPicPr>
        <p:blipFill>
          <a:blip r:embed="rId2"/>
          <a:stretch>
            <a:fillRect/>
          </a:stretch>
        </p:blipFill>
        <p:spPr>
          <a:xfrm>
            <a:off x="440823" y="278607"/>
            <a:ext cx="8231690" cy="4622006"/>
          </a:xfrm>
          <a:prstGeom prst="rect">
            <a:avLst/>
          </a:prstGeom>
        </p:spPr>
      </p:pic>
    </p:spTree>
    <p:extLst>
      <p:ext uri="{BB962C8B-B14F-4D97-AF65-F5344CB8AC3E}">
        <p14:creationId xmlns:p14="http://schemas.microsoft.com/office/powerpoint/2010/main" val="75497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C183-42CC-4C10-953C-178816453978}"/>
              </a:ext>
            </a:extLst>
          </p:cNvPr>
          <p:cNvSpPr>
            <a:spLocks noGrp="1"/>
          </p:cNvSpPr>
          <p:nvPr>
            <p:ph type="title"/>
          </p:nvPr>
        </p:nvSpPr>
        <p:spPr/>
        <p:txBody>
          <a:bodyPr/>
          <a:lstStyle/>
          <a:p>
            <a:r>
              <a:rPr lang="en-IN" b="1" cap="none" dirty="0"/>
              <a:t>Milestones</a:t>
            </a:r>
          </a:p>
        </p:txBody>
      </p:sp>
      <p:sp>
        <p:nvSpPr>
          <p:cNvPr id="3" name="Content Placeholder 2">
            <a:extLst>
              <a:ext uri="{FF2B5EF4-FFF2-40B4-BE49-F238E27FC236}">
                <a16:creationId xmlns:a16="http://schemas.microsoft.com/office/drawing/2014/main" id="{AC3C0F62-0C77-4DCE-99EA-3814C6DFEF15}"/>
              </a:ext>
            </a:extLst>
          </p:cNvPr>
          <p:cNvSpPr>
            <a:spLocks noGrp="1"/>
          </p:cNvSpPr>
          <p:nvPr>
            <p:ph idx="1"/>
          </p:nvPr>
        </p:nvSpPr>
        <p:spPr/>
        <p:txBody>
          <a:bodyPr>
            <a:normAutofit/>
          </a:bodyPr>
          <a:lstStyle/>
          <a:p>
            <a:pPr lvl="0">
              <a:lnSpc>
                <a:spcPct val="200000"/>
              </a:lnSpc>
            </a:pPr>
            <a:r>
              <a:rPr lang="en-US" dirty="0"/>
              <a:t>Project Initiation</a:t>
            </a:r>
            <a:endParaRPr lang="en-IN" dirty="0"/>
          </a:p>
          <a:p>
            <a:pPr lvl="0">
              <a:lnSpc>
                <a:spcPct val="200000"/>
              </a:lnSpc>
            </a:pPr>
            <a:r>
              <a:rPr lang="en-US" dirty="0"/>
              <a:t>Business case</a:t>
            </a:r>
            <a:endParaRPr lang="en-IN" dirty="0"/>
          </a:p>
          <a:p>
            <a:pPr lvl="0">
              <a:lnSpc>
                <a:spcPct val="200000"/>
              </a:lnSpc>
            </a:pPr>
            <a:r>
              <a:rPr lang="en-US" dirty="0"/>
              <a:t>Formal approval of the Project plan</a:t>
            </a:r>
            <a:endParaRPr lang="en-IN" dirty="0"/>
          </a:p>
          <a:p>
            <a:pPr lvl="0">
              <a:lnSpc>
                <a:spcPct val="200000"/>
              </a:lnSpc>
            </a:pPr>
            <a:r>
              <a:rPr lang="en-US" dirty="0"/>
              <a:t>Project Approval</a:t>
            </a:r>
            <a:endParaRPr lang="en-IN" dirty="0"/>
          </a:p>
          <a:p>
            <a:pPr lvl="0">
              <a:lnSpc>
                <a:spcPct val="200000"/>
              </a:lnSpc>
            </a:pPr>
            <a:r>
              <a:rPr lang="en-US" dirty="0"/>
              <a:t>Project Closure</a:t>
            </a:r>
            <a:endParaRPr lang="en-IN" dirty="0"/>
          </a:p>
          <a:p>
            <a:pPr marL="0" indent="0">
              <a:buNone/>
            </a:pPr>
            <a:endParaRPr lang="en-IN" dirty="0"/>
          </a:p>
        </p:txBody>
      </p:sp>
      <p:sp>
        <p:nvSpPr>
          <p:cNvPr id="4" name="Google Shape;808;p54">
            <a:extLst>
              <a:ext uri="{FF2B5EF4-FFF2-40B4-BE49-F238E27FC236}">
                <a16:creationId xmlns:a16="http://schemas.microsoft.com/office/drawing/2014/main" id="{CB386CD8-50F7-4C1C-ABBC-8EA6E89C69B1}"/>
              </a:ext>
            </a:extLst>
          </p:cNvPr>
          <p:cNvSpPr/>
          <p:nvPr/>
        </p:nvSpPr>
        <p:spPr>
          <a:xfrm>
            <a:off x="5002058" y="1179200"/>
            <a:ext cx="33354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809;p54">
            <a:extLst>
              <a:ext uri="{FF2B5EF4-FFF2-40B4-BE49-F238E27FC236}">
                <a16:creationId xmlns:a16="http://schemas.microsoft.com/office/drawing/2014/main" id="{F215E07F-0612-4483-882F-A0453EF4BCC1}"/>
              </a:ext>
            </a:extLst>
          </p:cNvPr>
          <p:cNvGrpSpPr/>
          <p:nvPr/>
        </p:nvGrpSpPr>
        <p:grpSpPr>
          <a:xfrm>
            <a:off x="5229184" y="1665951"/>
            <a:ext cx="2881147" cy="2127598"/>
            <a:chOff x="5139100" y="1705375"/>
            <a:chExt cx="2881147" cy="2127598"/>
          </a:xfrm>
        </p:grpSpPr>
        <p:sp>
          <p:nvSpPr>
            <p:cNvPr id="6" name="Google Shape;810;p54">
              <a:extLst>
                <a:ext uri="{FF2B5EF4-FFF2-40B4-BE49-F238E27FC236}">
                  <a16:creationId xmlns:a16="http://schemas.microsoft.com/office/drawing/2014/main" id="{B3533947-B60A-4BE3-83E4-DBD45127C9A8}"/>
                </a:ext>
              </a:extLst>
            </p:cNvPr>
            <p:cNvSpPr/>
            <p:nvPr/>
          </p:nvSpPr>
          <p:spPr>
            <a:xfrm>
              <a:off x="5139100" y="3733135"/>
              <a:ext cx="2881147" cy="99838"/>
            </a:xfrm>
            <a:custGeom>
              <a:avLst/>
              <a:gdLst/>
              <a:ahLst/>
              <a:cxnLst/>
              <a:rect l="l" t="t" r="r" b="b"/>
              <a:pathLst>
                <a:path w="59448" h="2060" extrusionOk="0">
                  <a:moveTo>
                    <a:pt x="1040" y="0"/>
                  </a:moveTo>
                  <a:cubicBezTo>
                    <a:pt x="465" y="0"/>
                    <a:pt x="1" y="464"/>
                    <a:pt x="1" y="1021"/>
                  </a:cubicBezTo>
                  <a:cubicBezTo>
                    <a:pt x="1" y="1596"/>
                    <a:pt x="465" y="2060"/>
                    <a:pt x="1040" y="2060"/>
                  </a:cubicBezTo>
                  <a:lnTo>
                    <a:pt x="58409" y="2060"/>
                  </a:lnTo>
                  <a:cubicBezTo>
                    <a:pt x="58984" y="2060"/>
                    <a:pt x="59448" y="1596"/>
                    <a:pt x="59448" y="1021"/>
                  </a:cubicBezTo>
                  <a:cubicBezTo>
                    <a:pt x="59448" y="464"/>
                    <a:pt x="58984" y="0"/>
                    <a:pt x="58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54">
              <a:extLst>
                <a:ext uri="{FF2B5EF4-FFF2-40B4-BE49-F238E27FC236}">
                  <a16:creationId xmlns:a16="http://schemas.microsoft.com/office/drawing/2014/main" id="{CB3AC754-7E12-4124-982B-37C72D41CBDD}"/>
                </a:ext>
              </a:extLst>
            </p:cNvPr>
            <p:cNvSpPr/>
            <p:nvPr/>
          </p:nvSpPr>
          <p:spPr>
            <a:xfrm>
              <a:off x="6405223" y="1705375"/>
              <a:ext cx="1334484" cy="2029569"/>
            </a:xfrm>
            <a:custGeom>
              <a:avLst/>
              <a:gdLst/>
              <a:ahLst/>
              <a:cxnLst/>
              <a:rect l="l" t="t" r="r" b="b"/>
              <a:pathLst>
                <a:path w="27535" h="41877" extrusionOk="0">
                  <a:moveTo>
                    <a:pt x="2190" y="0"/>
                  </a:moveTo>
                  <a:cubicBezTo>
                    <a:pt x="984" y="0"/>
                    <a:pt x="1" y="984"/>
                    <a:pt x="1" y="2190"/>
                  </a:cubicBezTo>
                  <a:lnTo>
                    <a:pt x="1" y="39668"/>
                  </a:lnTo>
                  <a:cubicBezTo>
                    <a:pt x="1" y="40893"/>
                    <a:pt x="984" y="41876"/>
                    <a:pt x="2190" y="41876"/>
                  </a:cubicBezTo>
                  <a:lnTo>
                    <a:pt x="25345" y="41876"/>
                  </a:lnTo>
                  <a:cubicBezTo>
                    <a:pt x="26551" y="41876"/>
                    <a:pt x="27535" y="40893"/>
                    <a:pt x="27535" y="39668"/>
                  </a:cubicBezTo>
                  <a:lnTo>
                    <a:pt x="27535" y="2190"/>
                  </a:lnTo>
                  <a:cubicBezTo>
                    <a:pt x="27535" y="984"/>
                    <a:pt x="26551" y="0"/>
                    <a:pt x="25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54">
              <a:extLst>
                <a:ext uri="{FF2B5EF4-FFF2-40B4-BE49-F238E27FC236}">
                  <a16:creationId xmlns:a16="http://schemas.microsoft.com/office/drawing/2014/main" id="{63BC2BE6-3D49-4907-98C1-09EE4B6D0656}"/>
                </a:ext>
              </a:extLst>
            </p:cNvPr>
            <p:cNvSpPr/>
            <p:nvPr/>
          </p:nvSpPr>
          <p:spPr>
            <a:xfrm>
              <a:off x="6295545" y="1705375"/>
              <a:ext cx="1335356" cy="2029569"/>
            </a:xfrm>
            <a:custGeom>
              <a:avLst/>
              <a:gdLst/>
              <a:ahLst/>
              <a:cxnLst/>
              <a:rect l="l" t="t" r="r" b="b"/>
              <a:pathLst>
                <a:path w="27553" h="41877" extrusionOk="0">
                  <a:moveTo>
                    <a:pt x="3247" y="0"/>
                  </a:moveTo>
                  <a:cubicBezTo>
                    <a:pt x="1447" y="0"/>
                    <a:pt x="0" y="1447"/>
                    <a:pt x="0" y="3247"/>
                  </a:cubicBezTo>
                  <a:lnTo>
                    <a:pt x="0" y="38611"/>
                  </a:lnTo>
                  <a:cubicBezTo>
                    <a:pt x="0" y="40411"/>
                    <a:pt x="1447" y="41876"/>
                    <a:pt x="3247" y="41876"/>
                  </a:cubicBezTo>
                  <a:lnTo>
                    <a:pt x="24287" y="41876"/>
                  </a:lnTo>
                  <a:cubicBezTo>
                    <a:pt x="26087" y="41876"/>
                    <a:pt x="27553" y="40411"/>
                    <a:pt x="27553" y="38611"/>
                  </a:cubicBezTo>
                  <a:lnTo>
                    <a:pt x="27553" y="3247"/>
                  </a:lnTo>
                  <a:cubicBezTo>
                    <a:pt x="27553" y="1447"/>
                    <a:pt x="26087" y="0"/>
                    <a:pt x="242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54">
              <a:extLst>
                <a:ext uri="{FF2B5EF4-FFF2-40B4-BE49-F238E27FC236}">
                  <a16:creationId xmlns:a16="http://schemas.microsoft.com/office/drawing/2014/main" id="{24AC582A-1DDB-4C73-B0D0-E96756D8E090}"/>
                </a:ext>
              </a:extLst>
            </p:cNvPr>
            <p:cNvSpPr/>
            <p:nvPr/>
          </p:nvSpPr>
          <p:spPr>
            <a:xfrm>
              <a:off x="6360295" y="1760238"/>
              <a:ext cx="1205858" cy="1892849"/>
            </a:xfrm>
            <a:custGeom>
              <a:avLst/>
              <a:gdLst/>
              <a:ahLst/>
              <a:cxnLst/>
              <a:rect l="l" t="t" r="r" b="b"/>
              <a:pathLst>
                <a:path w="24881" h="39056" extrusionOk="0">
                  <a:moveTo>
                    <a:pt x="2208" y="0"/>
                  </a:moveTo>
                  <a:cubicBezTo>
                    <a:pt x="983" y="0"/>
                    <a:pt x="0" y="1002"/>
                    <a:pt x="0" y="2208"/>
                  </a:cubicBezTo>
                  <a:lnTo>
                    <a:pt x="0" y="36848"/>
                  </a:lnTo>
                  <a:cubicBezTo>
                    <a:pt x="0" y="38054"/>
                    <a:pt x="983" y="39056"/>
                    <a:pt x="2208" y="39056"/>
                  </a:cubicBezTo>
                  <a:lnTo>
                    <a:pt x="22673" y="39056"/>
                  </a:lnTo>
                  <a:cubicBezTo>
                    <a:pt x="23879" y="39056"/>
                    <a:pt x="24881" y="38054"/>
                    <a:pt x="24881" y="36848"/>
                  </a:cubicBezTo>
                  <a:lnTo>
                    <a:pt x="24881" y="2208"/>
                  </a:lnTo>
                  <a:cubicBezTo>
                    <a:pt x="24881" y="1002"/>
                    <a:pt x="23879" y="0"/>
                    <a:pt x="22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54">
              <a:extLst>
                <a:ext uri="{FF2B5EF4-FFF2-40B4-BE49-F238E27FC236}">
                  <a16:creationId xmlns:a16="http://schemas.microsoft.com/office/drawing/2014/main" id="{41157A75-8690-4B18-A5DD-9CE88A6FCC45}"/>
                </a:ext>
              </a:extLst>
            </p:cNvPr>
            <p:cNvSpPr/>
            <p:nvPr/>
          </p:nvSpPr>
          <p:spPr>
            <a:xfrm>
              <a:off x="7665045" y="1957155"/>
              <a:ext cx="41438" cy="283278"/>
            </a:xfrm>
            <a:custGeom>
              <a:avLst/>
              <a:gdLst/>
              <a:ahLst/>
              <a:cxnLst/>
              <a:rect l="l" t="t" r="r" b="b"/>
              <a:pathLst>
                <a:path w="855" h="5845" extrusionOk="0">
                  <a:moveTo>
                    <a:pt x="428" y="0"/>
                  </a:moveTo>
                  <a:cubicBezTo>
                    <a:pt x="186" y="0"/>
                    <a:pt x="1" y="186"/>
                    <a:pt x="1" y="427"/>
                  </a:cubicBezTo>
                  <a:lnTo>
                    <a:pt x="1" y="5418"/>
                  </a:lnTo>
                  <a:cubicBezTo>
                    <a:pt x="1" y="5641"/>
                    <a:pt x="186" y="5845"/>
                    <a:pt x="428" y="5845"/>
                  </a:cubicBezTo>
                  <a:cubicBezTo>
                    <a:pt x="650" y="5845"/>
                    <a:pt x="854" y="5641"/>
                    <a:pt x="854" y="5418"/>
                  </a:cubicBezTo>
                  <a:lnTo>
                    <a:pt x="854" y="427"/>
                  </a:lnTo>
                  <a:cubicBezTo>
                    <a:pt x="854" y="186"/>
                    <a:pt x="650" y="0"/>
                    <a:pt x="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54">
              <a:extLst>
                <a:ext uri="{FF2B5EF4-FFF2-40B4-BE49-F238E27FC236}">
                  <a16:creationId xmlns:a16="http://schemas.microsoft.com/office/drawing/2014/main" id="{D3FFA548-29B7-4F5D-82CC-BF7C88981288}"/>
                </a:ext>
              </a:extLst>
            </p:cNvPr>
            <p:cNvSpPr/>
            <p:nvPr/>
          </p:nvSpPr>
          <p:spPr>
            <a:xfrm>
              <a:off x="7665045" y="2288952"/>
              <a:ext cx="41438" cy="110646"/>
            </a:xfrm>
            <a:custGeom>
              <a:avLst/>
              <a:gdLst/>
              <a:ahLst/>
              <a:cxnLst/>
              <a:rect l="l" t="t" r="r" b="b"/>
              <a:pathLst>
                <a:path w="855" h="2283" extrusionOk="0">
                  <a:moveTo>
                    <a:pt x="428" y="1"/>
                  </a:moveTo>
                  <a:cubicBezTo>
                    <a:pt x="186" y="1"/>
                    <a:pt x="1" y="186"/>
                    <a:pt x="1" y="427"/>
                  </a:cubicBezTo>
                  <a:lnTo>
                    <a:pt x="1" y="1856"/>
                  </a:lnTo>
                  <a:cubicBezTo>
                    <a:pt x="1" y="2079"/>
                    <a:pt x="186" y="2283"/>
                    <a:pt x="428" y="2283"/>
                  </a:cubicBezTo>
                  <a:cubicBezTo>
                    <a:pt x="650" y="2283"/>
                    <a:pt x="854" y="2079"/>
                    <a:pt x="854" y="1856"/>
                  </a:cubicBezTo>
                  <a:lnTo>
                    <a:pt x="854" y="427"/>
                  </a:lnTo>
                  <a:cubicBezTo>
                    <a:pt x="854" y="186"/>
                    <a:pt x="650" y="1"/>
                    <a:pt x="4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54">
              <a:extLst>
                <a:ext uri="{FF2B5EF4-FFF2-40B4-BE49-F238E27FC236}">
                  <a16:creationId xmlns:a16="http://schemas.microsoft.com/office/drawing/2014/main" id="{8679F2CB-4341-45FA-A9E0-227CFA5A65A7}"/>
                </a:ext>
              </a:extLst>
            </p:cNvPr>
            <p:cNvSpPr/>
            <p:nvPr/>
          </p:nvSpPr>
          <p:spPr>
            <a:xfrm>
              <a:off x="6369250" y="1967050"/>
              <a:ext cx="1196905" cy="1686049"/>
            </a:xfrm>
            <a:custGeom>
              <a:avLst/>
              <a:gdLst/>
              <a:ahLst/>
              <a:cxnLst/>
              <a:rect l="l" t="t" r="r" b="b"/>
              <a:pathLst>
                <a:path w="24863" h="34789" extrusionOk="0">
                  <a:moveTo>
                    <a:pt x="1" y="0"/>
                  </a:moveTo>
                  <a:lnTo>
                    <a:pt x="1" y="32581"/>
                  </a:lnTo>
                  <a:cubicBezTo>
                    <a:pt x="1" y="33787"/>
                    <a:pt x="984" y="34789"/>
                    <a:pt x="2190" y="34789"/>
                  </a:cubicBezTo>
                  <a:lnTo>
                    <a:pt x="22674" y="34789"/>
                  </a:lnTo>
                  <a:cubicBezTo>
                    <a:pt x="23880" y="34789"/>
                    <a:pt x="24863" y="33787"/>
                    <a:pt x="24863" y="32581"/>
                  </a:cubicBezTo>
                  <a:lnTo>
                    <a:pt x="248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54">
              <a:extLst>
                <a:ext uri="{FF2B5EF4-FFF2-40B4-BE49-F238E27FC236}">
                  <a16:creationId xmlns:a16="http://schemas.microsoft.com/office/drawing/2014/main" id="{FAA9A8AB-1D96-4366-B1DE-515CD4AFAD7B}"/>
                </a:ext>
              </a:extLst>
            </p:cNvPr>
            <p:cNvSpPr/>
            <p:nvPr/>
          </p:nvSpPr>
          <p:spPr>
            <a:xfrm>
              <a:off x="6454706" y="3053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54">
              <a:extLst>
                <a:ext uri="{FF2B5EF4-FFF2-40B4-BE49-F238E27FC236}">
                  <a16:creationId xmlns:a16="http://schemas.microsoft.com/office/drawing/2014/main" id="{3335AA10-F5D8-4356-B073-585A92FEB6A5}"/>
                </a:ext>
              </a:extLst>
            </p:cNvPr>
            <p:cNvSpPr/>
            <p:nvPr/>
          </p:nvSpPr>
          <p:spPr>
            <a:xfrm>
              <a:off x="6689378" y="2175639"/>
              <a:ext cx="601645" cy="726636"/>
            </a:xfrm>
            <a:custGeom>
              <a:avLst/>
              <a:gdLst/>
              <a:ahLst/>
              <a:cxnLst/>
              <a:rect l="l" t="t" r="r" b="b"/>
              <a:pathLst>
                <a:path w="12414" h="14993" extrusionOk="0">
                  <a:moveTo>
                    <a:pt x="1" y="1"/>
                  </a:moveTo>
                  <a:lnTo>
                    <a:pt x="1" y="14992"/>
                  </a:lnTo>
                  <a:lnTo>
                    <a:pt x="12413" y="14992"/>
                  </a:lnTo>
                  <a:lnTo>
                    <a:pt x="124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54">
              <a:extLst>
                <a:ext uri="{FF2B5EF4-FFF2-40B4-BE49-F238E27FC236}">
                  <a16:creationId xmlns:a16="http://schemas.microsoft.com/office/drawing/2014/main" id="{3F8FDA5F-A9BD-4512-8337-BE9EBB832469}"/>
                </a:ext>
              </a:extLst>
            </p:cNvPr>
            <p:cNvSpPr/>
            <p:nvPr/>
          </p:nvSpPr>
          <p:spPr>
            <a:xfrm>
              <a:off x="7235250" y="3358156"/>
              <a:ext cx="214942" cy="214942"/>
            </a:xfrm>
            <a:custGeom>
              <a:avLst/>
              <a:gdLst/>
              <a:ahLst/>
              <a:cxnLst/>
              <a:rect l="l" t="t" r="r" b="b"/>
              <a:pathLst>
                <a:path w="4435" h="4435" extrusionOk="0">
                  <a:moveTo>
                    <a:pt x="2208" y="0"/>
                  </a:moveTo>
                  <a:cubicBezTo>
                    <a:pt x="1002" y="0"/>
                    <a:pt x="0" y="1002"/>
                    <a:pt x="0" y="2227"/>
                  </a:cubicBezTo>
                  <a:cubicBezTo>
                    <a:pt x="0" y="3451"/>
                    <a:pt x="1002" y="4435"/>
                    <a:pt x="2208" y="4435"/>
                  </a:cubicBezTo>
                  <a:cubicBezTo>
                    <a:pt x="3433" y="4435"/>
                    <a:pt x="4434" y="3451"/>
                    <a:pt x="4434" y="2227"/>
                  </a:cubicBezTo>
                  <a:cubicBezTo>
                    <a:pt x="4434" y="1002"/>
                    <a:pt x="3433" y="0"/>
                    <a:pt x="2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54">
              <a:extLst>
                <a:ext uri="{FF2B5EF4-FFF2-40B4-BE49-F238E27FC236}">
                  <a16:creationId xmlns:a16="http://schemas.microsoft.com/office/drawing/2014/main" id="{DC238219-9DB1-44FB-A9C7-C3577A7A68C3}"/>
                </a:ext>
              </a:extLst>
            </p:cNvPr>
            <p:cNvSpPr/>
            <p:nvPr/>
          </p:nvSpPr>
          <p:spPr>
            <a:xfrm>
              <a:off x="7356608" y="2073133"/>
              <a:ext cx="148448" cy="148448"/>
            </a:xfrm>
            <a:custGeom>
              <a:avLst/>
              <a:gdLst/>
              <a:ahLst/>
              <a:cxnLst/>
              <a:rect l="l" t="t" r="r" b="b"/>
              <a:pathLst>
                <a:path w="3063" h="3063" extrusionOk="0">
                  <a:moveTo>
                    <a:pt x="1541" y="1"/>
                  </a:moveTo>
                  <a:cubicBezTo>
                    <a:pt x="687" y="1"/>
                    <a:pt x="1" y="687"/>
                    <a:pt x="1" y="1522"/>
                  </a:cubicBezTo>
                  <a:cubicBezTo>
                    <a:pt x="1" y="2376"/>
                    <a:pt x="687" y="3062"/>
                    <a:pt x="1541" y="3062"/>
                  </a:cubicBezTo>
                  <a:cubicBezTo>
                    <a:pt x="2376" y="3062"/>
                    <a:pt x="3062" y="2376"/>
                    <a:pt x="3062" y="1522"/>
                  </a:cubicBezTo>
                  <a:cubicBezTo>
                    <a:pt x="3062" y="687"/>
                    <a:pt x="2376" y="1"/>
                    <a:pt x="1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54">
              <a:extLst>
                <a:ext uri="{FF2B5EF4-FFF2-40B4-BE49-F238E27FC236}">
                  <a16:creationId xmlns:a16="http://schemas.microsoft.com/office/drawing/2014/main" id="{E53A96FD-1482-4CD6-A9FC-0AF4579D54AB}"/>
                </a:ext>
              </a:extLst>
            </p:cNvPr>
            <p:cNvSpPr/>
            <p:nvPr/>
          </p:nvSpPr>
          <p:spPr>
            <a:xfrm>
              <a:off x="7386318" y="2114523"/>
              <a:ext cx="78271" cy="61163"/>
            </a:xfrm>
            <a:custGeom>
              <a:avLst/>
              <a:gdLst/>
              <a:ahLst/>
              <a:cxnLst/>
              <a:rect l="l" t="t" r="r" b="b"/>
              <a:pathLst>
                <a:path w="1615" h="1262" fill="none" extrusionOk="0">
                  <a:moveTo>
                    <a:pt x="0" y="854"/>
                  </a:moveTo>
                  <a:lnTo>
                    <a:pt x="705" y="1262"/>
                  </a:lnTo>
                  <a:lnTo>
                    <a:pt x="1614" y="0"/>
                  </a:lnTo>
                </a:path>
              </a:pathLst>
            </a:custGeom>
            <a:noFill/>
            <a:ln w="116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54">
              <a:extLst>
                <a:ext uri="{FF2B5EF4-FFF2-40B4-BE49-F238E27FC236}">
                  <a16:creationId xmlns:a16="http://schemas.microsoft.com/office/drawing/2014/main" id="{4E162F9F-00A5-4B6B-8A50-A41034E660CF}"/>
                </a:ext>
              </a:extLst>
            </p:cNvPr>
            <p:cNvSpPr/>
            <p:nvPr/>
          </p:nvSpPr>
          <p:spPr>
            <a:xfrm>
              <a:off x="6611154" y="2077641"/>
              <a:ext cx="204183" cy="203262"/>
            </a:xfrm>
            <a:custGeom>
              <a:avLst/>
              <a:gdLst/>
              <a:ahLst/>
              <a:cxnLst/>
              <a:rect l="l" t="t" r="r" b="b"/>
              <a:pathLst>
                <a:path w="4213" h="4194" fill="none" extrusionOk="0">
                  <a:moveTo>
                    <a:pt x="1" y="4194"/>
                  </a:moveTo>
                  <a:lnTo>
                    <a:pt x="1" y="2097"/>
                  </a:lnTo>
                  <a:cubicBezTo>
                    <a:pt x="1" y="947"/>
                    <a:pt x="947" y="1"/>
                    <a:pt x="2116" y="1"/>
                  </a:cubicBezTo>
                  <a:lnTo>
                    <a:pt x="2116" y="1"/>
                  </a:lnTo>
                  <a:cubicBezTo>
                    <a:pt x="3266" y="1"/>
                    <a:pt x="4212" y="947"/>
                    <a:pt x="4212" y="2097"/>
                  </a:cubicBezTo>
                  <a:lnTo>
                    <a:pt x="4212" y="4194"/>
                  </a:lnTo>
                </a:path>
              </a:pathLst>
            </a:custGeom>
            <a:noFill/>
            <a:ln w="11600" cap="rnd" cmpd="sng">
              <a:solidFill>
                <a:srgbClr val="4C4C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54">
              <a:extLst>
                <a:ext uri="{FF2B5EF4-FFF2-40B4-BE49-F238E27FC236}">
                  <a16:creationId xmlns:a16="http://schemas.microsoft.com/office/drawing/2014/main" id="{6F659ED6-BBDF-40D4-BA88-00CF1FFE5644}"/>
                </a:ext>
              </a:extLst>
            </p:cNvPr>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lnTo>
                    <a:pt x="13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54">
              <a:extLst>
                <a:ext uri="{FF2B5EF4-FFF2-40B4-BE49-F238E27FC236}">
                  <a16:creationId xmlns:a16="http://schemas.microsoft.com/office/drawing/2014/main" id="{CB22C053-ACD0-475D-A7D9-65BD23E25A30}"/>
                </a:ext>
              </a:extLst>
            </p:cNvPr>
            <p:cNvSpPr/>
            <p:nvPr/>
          </p:nvSpPr>
          <p:spPr>
            <a:xfrm>
              <a:off x="6239760" y="2225995"/>
              <a:ext cx="673567" cy="654714"/>
            </a:xfrm>
            <a:custGeom>
              <a:avLst/>
              <a:gdLst/>
              <a:ahLst/>
              <a:cxnLst/>
              <a:rect l="l" t="t" r="r" b="b"/>
              <a:pathLst>
                <a:path w="13898" h="13509" extrusionOk="0">
                  <a:moveTo>
                    <a:pt x="669" y="1"/>
                  </a:moveTo>
                  <a:lnTo>
                    <a:pt x="1" y="13508"/>
                  </a:lnTo>
                  <a:lnTo>
                    <a:pt x="13898" y="13508"/>
                  </a:lnTo>
                  <a:lnTo>
                    <a:pt x="13786" y="11337"/>
                  </a:lnTo>
                  <a:cubicBezTo>
                    <a:pt x="13225" y="11397"/>
                    <a:pt x="12544" y="11445"/>
                    <a:pt x="11800" y="11445"/>
                  </a:cubicBezTo>
                  <a:cubicBezTo>
                    <a:pt x="9767" y="11445"/>
                    <a:pt x="7256" y="11089"/>
                    <a:pt x="5381" y="9649"/>
                  </a:cubicBezTo>
                  <a:cubicBezTo>
                    <a:pt x="2079" y="7107"/>
                    <a:pt x="910" y="1300"/>
                    <a:pt x="687"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54">
              <a:extLst>
                <a:ext uri="{FF2B5EF4-FFF2-40B4-BE49-F238E27FC236}">
                  <a16:creationId xmlns:a16="http://schemas.microsoft.com/office/drawing/2014/main" id="{450F6CF4-3F54-4228-A541-D8276CFF2673}"/>
                </a:ext>
              </a:extLst>
            </p:cNvPr>
            <p:cNvSpPr/>
            <p:nvPr/>
          </p:nvSpPr>
          <p:spPr>
            <a:xfrm>
              <a:off x="6452913"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54">
              <a:extLst>
                <a:ext uri="{FF2B5EF4-FFF2-40B4-BE49-F238E27FC236}">
                  <a16:creationId xmlns:a16="http://schemas.microsoft.com/office/drawing/2014/main" id="{13E8961E-A751-4A45-A2E0-715E46E2E38D}"/>
                </a:ext>
              </a:extLst>
            </p:cNvPr>
            <p:cNvSpPr/>
            <p:nvPr/>
          </p:nvSpPr>
          <p:spPr>
            <a:xfrm>
              <a:off x="6656131" y="2262877"/>
              <a:ext cx="36009" cy="36009"/>
            </a:xfrm>
            <a:custGeom>
              <a:avLst/>
              <a:gdLst/>
              <a:ahLst/>
              <a:cxnLst/>
              <a:rect l="l" t="t" r="r" b="b"/>
              <a:pathLst>
                <a:path w="743" h="743" extrusionOk="0">
                  <a:moveTo>
                    <a:pt x="371" y="1"/>
                  </a:moveTo>
                  <a:cubicBezTo>
                    <a:pt x="167" y="1"/>
                    <a:pt x="0" y="168"/>
                    <a:pt x="0" y="372"/>
                  </a:cubicBezTo>
                  <a:cubicBezTo>
                    <a:pt x="0" y="576"/>
                    <a:pt x="167" y="743"/>
                    <a:pt x="371" y="743"/>
                  </a:cubicBezTo>
                  <a:cubicBezTo>
                    <a:pt x="575" y="743"/>
                    <a:pt x="742" y="576"/>
                    <a:pt x="742" y="372"/>
                  </a:cubicBezTo>
                  <a:cubicBezTo>
                    <a:pt x="742" y="168"/>
                    <a:pt x="575" y="1"/>
                    <a:pt x="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54">
              <a:extLst>
                <a:ext uri="{FF2B5EF4-FFF2-40B4-BE49-F238E27FC236}">
                  <a16:creationId xmlns:a16="http://schemas.microsoft.com/office/drawing/2014/main" id="{051F077F-965C-4D1C-BBE9-9D16D90CCAD7}"/>
                </a:ext>
              </a:extLst>
            </p:cNvPr>
            <p:cNvSpPr/>
            <p:nvPr/>
          </p:nvSpPr>
          <p:spPr>
            <a:xfrm>
              <a:off x="6470894" y="2077641"/>
              <a:ext cx="203262" cy="203262"/>
            </a:xfrm>
            <a:custGeom>
              <a:avLst/>
              <a:gdLst/>
              <a:ahLst/>
              <a:cxnLst/>
              <a:rect l="l" t="t" r="r" b="b"/>
              <a:pathLst>
                <a:path w="4194" h="4194" fill="none" extrusionOk="0">
                  <a:moveTo>
                    <a:pt x="0" y="4194"/>
                  </a:moveTo>
                  <a:lnTo>
                    <a:pt x="0" y="2097"/>
                  </a:lnTo>
                  <a:cubicBezTo>
                    <a:pt x="0" y="947"/>
                    <a:pt x="946" y="1"/>
                    <a:pt x="2097" y="1"/>
                  </a:cubicBezTo>
                  <a:lnTo>
                    <a:pt x="2097" y="1"/>
                  </a:lnTo>
                  <a:cubicBezTo>
                    <a:pt x="3247" y="1"/>
                    <a:pt x="4193" y="947"/>
                    <a:pt x="4193" y="2097"/>
                  </a:cubicBezTo>
                  <a:lnTo>
                    <a:pt x="4193" y="4194"/>
                  </a:lnTo>
                </a:path>
              </a:pathLst>
            </a:custGeom>
            <a:noFill/>
            <a:ln w="11600" cap="rnd" cmpd="sng">
              <a:solidFill>
                <a:srgbClr val="6F6F6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54">
              <a:extLst>
                <a:ext uri="{FF2B5EF4-FFF2-40B4-BE49-F238E27FC236}">
                  <a16:creationId xmlns:a16="http://schemas.microsoft.com/office/drawing/2014/main" id="{1C28423B-6F07-42F8-B9DE-8D1FB5E12B0A}"/>
                </a:ext>
              </a:extLst>
            </p:cNvPr>
            <p:cNvSpPr/>
            <p:nvPr/>
          </p:nvSpPr>
          <p:spPr>
            <a:xfrm>
              <a:off x="6874382" y="2225995"/>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54">
              <a:extLst>
                <a:ext uri="{FF2B5EF4-FFF2-40B4-BE49-F238E27FC236}">
                  <a16:creationId xmlns:a16="http://schemas.microsoft.com/office/drawing/2014/main" id="{F8818969-2092-49FF-BDEA-A2B27FAD7D90}"/>
                </a:ext>
              </a:extLst>
            </p:cNvPr>
            <p:cNvSpPr/>
            <p:nvPr/>
          </p:nvSpPr>
          <p:spPr>
            <a:xfrm>
              <a:off x="6071632" y="2880671"/>
              <a:ext cx="1315582" cy="43182"/>
            </a:xfrm>
            <a:custGeom>
              <a:avLst/>
              <a:gdLst/>
              <a:ahLst/>
              <a:cxnLst/>
              <a:rect l="l" t="t" r="r" b="b"/>
              <a:pathLst>
                <a:path w="27145" h="891" extrusionOk="0">
                  <a:moveTo>
                    <a:pt x="446" y="0"/>
                  </a:moveTo>
                  <a:cubicBezTo>
                    <a:pt x="204" y="0"/>
                    <a:pt x="0" y="204"/>
                    <a:pt x="0" y="445"/>
                  </a:cubicBezTo>
                  <a:cubicBezTo>
                    <a:pt x="0" y="687"/>
                    <a:pt x="204" y="891"/>
                    <a:pt x="446" y="891"/>
                  </a:cubicBezTo>
                  <a:lnTo>
                    <a:pt x="26681" y="891"/>
                  </a:lnTo>
                  <a:cubicBezTo>
                    <a:pt x="26941" y="891"/>
                    <a:pt x="27145" y="687"/>
                    <a:pt x="27145" y="445"/>
                  </a:cubicBezTo>
                  <a:cubicBezTo>
                    <a:pt x="27145" y="204"/>
                    <a:pt x="26941" y="0"/>
                    <a:pt x="26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54">
              <a:extLst>
                <a:ext uri="{FF2B5EF4-FFF2-40B4-BE49-F238E27FC236}">
                  <a16:creationId xmlns:a16="http://schemas.microsoft.com/office/drawing/2014/main" id="{7C0189C1-7251-4D5A-9B1D-55757BFA5FE8}"/>
                </a:ext>
              </a:extLst>
            </p:cNvPr>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15159"/>
                  </a:lnTo>
                  <a:lnTo>
                    <a:pt x="9704" y="15159"/>
                  </a:lnTo>
                  <a:lnTo>
                    <a:pt x="9704" y="2005"/>
                  </a:lnTo>
                  <a:cubicBezTo>
                    <a:pt x="9704" y="891"/>
                    <a:pt x="8814" y="1"/>
                    <a:pt x="7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54">
              <a:extLst>
                <a:ext uri="{FF2B5EF4-FFF2-40B4-BE49-F238E27FC236}">
                  <a16:creationId xmlns:a16="http://schemas.microsoft.com/office/drawing/2014/main" id="{15B42C84-2C9B-4C2F-BFB3-3CF2813DBA77}"/>
                </a:ext>
              </a:extLst>
            </p:cNvPr>
            <p:cNvSpPr/>
            <p:nvPr/>
          </p:nvSpPr>
          <p:spPr>
            <a:xfrm>
              <a:off x="5367520" y="2998442"/>
              <a:ext cx="470353" cy="734729"/>
            </a:xfrm>
            <a:custGeom>
              <a:avLst/>
              <a:gdLst/>
              <a:ahLst/>
              <a:cxnLst/>
              <a:rect l="l" t="t" r="r" b="b"/>
              <a:pathLst>
                <a:path w="9705" h="15160" extrusionOk="0">
                  <a:moveTo>
                    <a:pt x="2004" y="1"/>
                  </a:moveTo>
                  <a:cubicBezTo>
                    <a:pt x="910" y="1"/>
                    <a:pt x="0" y="891"/>
                    <a:pt x="0" y="2005"/>
                  </a:cubicBezTo>
                  <a:lnTo>
                    <a:pt x="0" y="2246"/>
                  </a:lnTo>
                  <a:cubicBezTo>
                    <a:pt x="1893" y="2413"/>
                    <a:pt x="4509" y="2895"/>
                    <a:pt x="5808" y="4138"/>
                  </a:cubicBezTo>
                  <a:cubicBezTo>
                    <a:pt x="7515" y="5752"/>
                    <a:pt x="7775" y="12432"/>
                    <a:pt x="7812" y="15159"/>
                  </a:cubicBezTo>
                  <a:lnTo>
                    <a:pt x="9704" y="15159"/>
                  </a:lnTo>
                  <a:lnTo>
                    <a:pt x="9704" y="2005"/>
                  </a:lnTo>
                  <a:cubicBezTo>
                    <a:pt x="9704" y="891"/>
                    <a:pt x="8814" y="1"/>
                    <a:pt x="770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54">
              <a:extLst>
                <a:ext uri="{FF2B5EF4-FFF2-40B4-BE49-F238E27FC236}">
                  <a16:creationId xmlns:a16="http://schemas.microsoft.com/office/drawing/2014/main" id="{C357FCF2-8797-4710-ADA8-3BED934168DA}"/>
                </a:ext>
              </a:extLst>
            </p:cNvPr>
            <p:cNvSpPr/>
            <p:nvPr/>
          </p:nvSpPr>
          <p:spPr>
            <a:xfrm>
              <a:off x="5875588" y="3663005"/>
              <a:ext cx="288706" cy="111518"/>
            </a:xfrm>
            <a:custGeom>
              <a:avLst/>
              <a:gdLst/>
              <a:ahLst/>
              <a:cxnLst/>
              <a:rect l="l" t="t" r="r" b="b"/>
              <a:pathLst>
                <a:path w="5957" h="2301" extrusionOk="0">
                  <a:moveTo>
                    <a:pt x="316" y="0"/>
                  </a:moveTo>
                  <a:cubicBezTo>
                    <a:pt x="316" y="0"/>
                    <a:pt x="0" y="1021"/>
                    <a:pt x="75" y="1095"/>
                  </a:cubicBezTo>
                  <a:cubicBezTo>
                    <a:pt x="149" y="1150"/>
                    <a:pt x="2116" y="2301"/>
                    <a:pt x="3507" y="2301"/>
                  </a:cubicBezTo>
                  <a:cubicBezTo>
                    <a:pt x="4899" y="2301"/>
                    <a:pt x="5956" y="1818"/>
                    <a:pt x="5474" y="1429"/>
                  </a:cubicBezTo>
                  <a:cubicBezTo>
                    <a:pt x="5010" y="1021"/>
                    <a:pt x="3934" y="278"/>
                    <a:pt x="3934" y="278"/>
                  </a:cubicBezTo>
                  <a:lnTo>
                    <a:pt x="3507" y="0"/>
                  </a:lnTo>
                  <a:cubicBezTo>
                    <a:pt x="3507" y="0"/>
                    <a:pt x="2368" y="413"/>
                    <a:pt x="1740" y="413"/>
                  </a:cubicBezTo>
                  <a:cubicBezTo>
                    <a:pt x="1703" y="413"/>
                    <a:pt x="1667" y="411"/>
                    <a:pt x="1633" y="408"/>
                  </a:cubicBezTo>
                  <a:cubicBezTo>
                    <a:pt x="1039" y="334"/>
                    <a:pt x="316" y="0"/>
                    <a:pt x="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54">
              <a:extLst>
                <a:ext uri="{FF2B5EF4-FFF2-40B4-BE49-F238E27FC236}">
                  <a16:creationId xmlns:a16="http://schemas.microsoft.com/office/drawing/2014/main" id="{E73022F0-743E-4CFE-8378-DB6881BEDF75}"/>
                </a:ext>
              </a:extLst>
            </p:cNvPr>
            <p:cNvSpPr/>
            <p:nvPr/>
          </p:nvSpPr>
          <p:spPr>
            <a:xfrm>
              <a:off x="5665149" y="2781606"/>
              <a:ext cx="634019" cy="750141"/>
            </a:xfrm>
            <a:custGeom>
              <a:avLst/>
              <a:gdLst/>
              <a:ahLst/>
              <a:cxnLst/>
              <a:rect l="l" t="t" r="r" b="b"/>
              <a:pathLst>
                <a:path w="13082" h="15478" extrusionOk="0">
                  <a:moveTo>
                    <a:pt x="1624" y="1"/>
                  </a:moveTo>
                  <a:cubicBezTo>
                    <a:pt x="350" y="1"/>
                    <a:pt x="1" y="1543"/>
                    <a:pt x="1" y="1543"/>
                  </a:cubicBezTo>
                  <a:lnTo>
                    <a:pt x="6087" y="5328"/>
                  </a:lnTo>
                  <a:cubicBezTo>
                    <a:pt x="6087" y="5328"/>
                    <a:pt x="6829" y="7555"/>
                    <a:pt x="7589" y="9837"/>
                  </a:cubicBezTo>
                  <a:cubicBezTo>
                    <a:pt x="8350" y="12119"/>
                    <a:pt x="10855" y="15477"/>
                    <a:pt x="10855" y="15477"/>
                  </a:cubicBezTo>
                  <a:lnTo>
                    <a:pt x="13081" y="14809"/>
                  </a:lnTo>
                  <a:cubicBezTo>
                    <a:pt x="13081" y="14809"/>
                    <a:pt x="9148" y="5198"/>
                    <a:pt x="8072" y="4345"/>
                  </a:cubicBezTo>
                  <a:cubicBezTo>
                    <a:pt x="6977" y="3491"/>
                    <a:pt x="3285" y="671"/>
                    <a:pt x="3285" y="671"/>
                  </a:cubicBezTo>
                  <a:cubicBezTo>
                    <a:pt x="2607" y="183"/>
                    <a:pt x="2061" y="1"/>
                    <a:pt x="1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54">
              <a:extLst>
                <a:ext uri="{FF2B5EF4-FFF2-40B4-BE49-F238E27FC236}">
                  <a16:creationId xmlns:a16="http://schemas.microsoft.com/office/drawing/2014/main" id="{9853E355-443C-44DC-855C-E291076787E3}"/>
                </a:ext>
              </a:extLst>
            </p:cNvPr>
            <p:cNvSpPr/>
            <p:nvPr/>
          </p:nvSpPr>
          <p:spPr>
            <a:xfrm>
              <a:off x="5699317" y="2397757"/>
              <a:ext cx="260839" cy="246541"/>
            </a:xfrm>
            <a:custGeom>
              <a:avLst/>
              <a:gdLst/>
              <a:ahLst/>
              <a:cxnLst/>
              <a:rect l="l" t="t" r="r" b="b"/>
              <a:pathLst>
                <a:path w="5382" h="5087" extrusionOk="0">
                  <a:moveTo>
                    <a:pt x="483" y="1"/>
                  </a:moveTo>
                  <a:cubicBezTo>
                    <a:pt x="483" y="1"/>
                    <a:pt x="1" y="4175"/>
                    <a:pt x="724" y="4806"/>
                  </a:cubicBezTo>
                  <a:cubicBezTo>
                    <a:pt x="972" y="5016"/>
                    <a:pt x="1508" y="5087"/>
                    <a:pt x="2113" y="5087"/>
                  </a:cubicBezTo>
                  <a:cubicBezTo>
                    <a:pt x="3322" y="5087"/>
                    <a:pt x="4806" y="4806"/>
                    <a:pt x="4806" y="4806"/>
                  </a:cubicBezTo>
                  <a:lnTo>
                    <a:pt x="5382" y="3378"/>
                  </a:lnTo>
                  <a:lnTo>
                    <a:pt x="2190" y="2951"/>
                  </a:lnTo>
                  <a:lnTo>
                    <a:pt x="1652" y="168"/>
                  </a:lnTo>
                  <a:lnTo>
                    <a:pt x="483" y="1"/>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54">
              <a:extLst>
                <a:ext uri="{FF2B5EF4-FFF2-40B4-BE49-F238E27FC236}">
                  <a16:creationId xmlns:a16="http://schemas.microsoft.com/office/drawing/2014/main" id="{710C73BE-BAD0-4839-A750-0D2D8D6D6853}"/>
                </a:ext>
              </a:extLst>
            </p:cNvPr>
            <p:cNvSpPr/>
            <p:nvPr/>
          </p:nvSpPr>
          <p:spPr>
            <a:xfrm>
              <a:off x="5800126" y="2475109"/>
              <a:ext cx="176219" cy="220419"/>
            </a:xfrm>
            <a:custGeom>
              <a:avLst/>
              <a:gdLst/>
              <a:ahLst/>
              <a:cxnLst/>
              <a:rect l="l" t="t" r="r" b="b"/>
              <a:pathLst>
                <a:path w="3636" h="4548" extrusionOk="0">
                  <a:moveTo>
                    <a:pt x="3153" y="0"/>
                  </a:moveTo>
                  <a:lnTo>
                    <a:pt x="1149" y="75"/>
                  </a:lnTo>
                  <a:cubicBezTo>
                    <a:pt x="964" y="75"/>
                    <a:pt x="797" y="223"/>
                    <a:pt x="760" y="409"/>
                  </a:cubicBezTo>
                  <a:lnTo>
                    <a:pt x="55" y="4045"/>
                  </a:lnTo>
                  <a:cubicBezTo>
                    <a:pt x="1" y="4313"/>
                    <a:pt x="206" y="4547"/>
                    <a:pt x="470" y="4547"/>
                  </a:cubicBezTo>
                  <a:cubicBezTo>
                    <a:pt x="480" y="4547"/>
                    <a:pt x="490" y="4547"/>
                    <a:pt x="500" y="4546"/>
                  </a:cubicBezTo>
                  <a:lnTo>
                    <a:pt x="2429" y="4398"/>
                  </a:lnTo>
                  <a:cubicBezTo>
                    <a:pt x="2615" y="4379"/>
                    <a:pt x="2763" y="4249"/>
                    <a:pt x="2801" y="4064"/>
                  </a:cubicBezTo>
                  <a:lnTo>
                    <a:pt x="3580" y="520"/>
                  </a:lnTo>
                  <a:cubicBezTo>
                    <a:pt x="3635" y="242"/>
                    <a:pt x="3431" y="0"/>
                    <a:pt x="3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54">
              <a:extLst>
                <a:ext uri="{FF2B5EF4-FFF2-40B4-BE49-F238E27FC236}">
                  <a16:creationId xmlns:a16="http://schemas.microsoft.com/office/drawing/2014/main" id="{8B685B3F-3929-4120-80D2-05DADB6B0D64}"/>
                </a:ext>
              </a:extLst>
            </p:cNvPr>
            <p:cNvSpPr/>
            <p:nvPr/>
          </p:nvSpPr>
          <p:spPr>
            <a:xfrm>
              <a:off x="5702031" y="2217901"/>
              <a:ext cx="95379" cy="246445"/>
            </a:xfrm>
            <a:custGeom>
              <a:avLst/>
              <a:gdLst/>
              <a:ahLst/>
              <a:cxnLst/>
              <a:rect l="l" t="t" r="r" b="b"/>
              <a:pathLst>
                <a:path w="1968" h="5085" extrusionOk="0">
                  <a:moveTo>
                    <a:pt x="1" y="1"/>
                  </a:moveTo>
                  <a:lnTo>
                    <a:pt x="427" y="5085"/>
                  </a:lnTo>
                  <a:lnTo>
                    <a:pt x="1967" y="4435"/>
                  </a:lnTo>
                  <a:cubicBezTo>
                    <a:pt x="1708" y="966"/>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54">
              <a:extLst>
                <a:ext uri="{FF2B5EF4-FFF2-40B4-BE49-F238E27FC236}">
                  <a16:creationId xmlns:a16="http://schemas.microsoft.com/office/drawing/2014/main" id="{10D7503E-FDB4-402C-9D20-309D8E6BB9F0}"/>
                </a:ext>
              </a:extLst>
            </p:cNvPr>
            <p:cNvSpPr/>
            <p:nvPr/>
          </p:nvSpPr>
          <p:spPr>
            <a:xfrm>
              <a:off x="5341445" y="2778068"/>
              <a:ext cx="778784" cy="753679"/>
            </a:xfrm>
            <a:custGeom>
              <a:avLst/>
              <a:gdLst/>
              <a:ahLst/>
              <a:cxnLst/>
              <a:rect l="l" t="t" r="r" b="b"/>
              <a:pathLst>
                <a:path w="16069" h="15551" extrusionOk="0">
                  <a:moveTo>
                    <a:pt x="1932" y="0"/>
                  </a:moveTo>
                  <a:cubicBezTo>
                    <a:pt x="1278" y="0"/>
                    <a:pt x="958" y="145"/>
                    <a:pt x="798" y="522"/>
                  </a:cubicBezTo>
                  <a:cubicBezTo>
                    <a:pt x="798" y="522"/>
                    <a:pt x="0" y="3880"/>
                    <a:pt x="2320" y="5587"/>
                  </a:cubicBezTo>
                  <a:cubicBezTo>
                    <a:pt x="3211" y="6244"/>
                    <a:pt x="5014" y="6445"/>
                    <a:pt x="6896" y="6445"/>
                  </a:cubicBezTo>
                  <a:cubicBezTo>
                    <a:pt x="8734" y="6445"/>
                    <a:pt x="10646" y="6253"/>
                    <a:pt x="11856" y="6106"/>
                  </a:cubicBezTo>
                  <a:lnTo>
                    <a:pt x="11856" y="6106"/>
                  </a:lnTo>
                  <a:cubicBezTo>
                    <a:pt x="11652" y="6960"/>
                    <a:pt x="11411" y="8277"/>
                    <a:pt x="11281" y="9724"/>
                  </a:cubicBezTo>
                  <a:cubicBezTo>
                    <a:pt x="11040" y="12285"/>
                    <a:pt x="11560" y="15309"/>
                    <a:pt x="11560" y="15309"/>
                  </a:cubicBezTo>
                  <a:lnTo>
                    <a:pt x="13786" y="15550"/>
                  </a:lnTo>
                  <a:cubicBezTo>
                    <a:pt x="13786" y="15550"/>
                    <a:pt x="16068" y="5884"/>
                    <a:pt x="15307" y="4548"/>
                  </a:cubicBezTo>
                  <a:cubicBezTo>
                    <a:pt x="14547" y="3230"/>
                    <a:pt x="13471" y="2934"/>
                    <a:pt x="13471" y="2934"/>
                  </a:cubicBezTo>
                  <a:cubicBezTo>
                    <a:pt x="13471" y="2934"/>
                    <a:pt x="5455" y="373"/>
                    <a:pt x="3600" y="150"/>
                  </a:cubicBezTo>
                  <a:cubicBezTo>
                    <a:pt x="2884" y="57"/>
                    <a:pt x="2343" y="0"/>
                    <a:pt x="1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54">
              <a:extLst>
                <a:ext uri="{FF2B5EF4-FFF2-40B4-BE49-F238E27FC236}">
                  <a16:creationId xmlns:a16="http://schemas.microsoft.com/office/drawing/2014/main" id="{11425E73-4E4D-441E-BDB5-951F89440B6F}"/>
                </a:ext>
              </a:extLst>
            </p:cNvPr>
            <p:cNvSpPr/>
            <p:nvPr/>
          </p:nvSpPr>
          <p:spPr>
            <a:xfrm>
              <a:off x="5352253" y="2187367"/>
              <a:ext cx="396589" cy="510288"/>
            </a:xfrm>
            <a:custGeom>
              <a:avLst/>
              <a:gdLst/>
              <a:ahLst/>
              <a:cxnLst/>
              <a:rect l="l" t="t" r="r" b="b"/>
              <a:pathLst>
                <a:path w="8183" h="10529" extrusionOk="0">
                  <a:moveTo>
                    <a:pt x="5418" y="0"/>
                  </a:moveTo>
                  <a:lnTo>
                    <a:pt x="3043" y="241"/>
                  </a:lnTo>
                  <a:cubicBezTo>
                    <a:pt x="3043" y="241"/>
                    <a:pt x="1002" y="724"/>
                    <a:pt x="501" y="1466"/>
                  </a:cubicBezTo>
                  <a:cubicBezTo>
                    <a:pt x="0" y="2208"/>
                    <a:pt x="687" y="5232"/>
                    <a:pt x="1243" y="6772"/>
                  </a:cubicBezTo>
                  <a:cubicBezTo>
                    <a:pt x="1781" y="8331"/>
                    <a:pt x="1540" y="10056"/>
                    <a:pt x="1540" y="10056"/>
                  </a:cubicBezTo>
                  <a:cubicBezTo>
                    <a:pt x="1540" y="10056"/>
                    <a:pt x="2765" y="10528"/>
                    <a:pt x="4483" y="10528"/>
                  </a:cubicBezTo>
                  <a:cubicBezTo>
                    <a:pt x="5490" y="10528"/>
                    <a:pt x="6667" y="10366"/>
                    <a:pt x="7867" y="9852"/>
                  </a:cubicBezTo>
                  <a:cubicBezTo>
                    <a:pt x="7867" y="9852"/>
                    <a:pt x="8052" y="5548"/>
                    <a:pt x="8108" y="3562"/>
                  </a:cubicBezTo>
                  <a:cubicBezTo>
                    <a:pt x="8182" y="1559"/>
                    <a:pt x="7310" y="687"/>
                    <a:pt x="7218" y="631"/>
                  </a:cubicBezTo>
                  <a:cubicBezTo>
                    <a:pt x="7125" y="594"/>
                    <a:pt x="5418" y="0"/>
                    <a:pt x="54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54">
              <a:extLst>
                <a:ext uri="{FF2B5EF4-FFF2-40B4-BE49-F238E27FC236}">
                  <a16:creationId xmlns:a16="http://schemas.microsoft.com/office/drawing/2014/main" id="{31740892-66D8-4CA6-91D4-C422F189BBE7}"/>
                </a:ext>
              </a:extLst>
            </p:cNvPr>
            <p:cNvSpPr/>
            <p:nvPr/>
          </p:nvSpPr>
          <p:spPr>
            <a:xfrm>
              <a:off x="5550963" y="2126204"/>
              <a:ext cx="101680" cy="115007"/>
            </a:xfrm>
            <a:custGeom>
              <a:avLst/>
              <a:gdLst/>
              <a:ahLst/>
              <a:cxnLst/>
              <a:rect l="l" t="t" r="r" b="b"/>
              <a:pathLst>
                <a:path w="2098" h="2373" extrusionOk="0">
                  <a:moveTo>
                    <a:pt x="223" y="0"/>
                  </a:moveTo>
                  <a:lnTo>
                    <a:pt x="223" y="0"/>
                  </a:lnTo>
                  <a:cubicBezTo>
                    <a:pt x="223" y="1"/>
                    <a:pt x="0" y="1633"/>
                    <a:pt x="631" y="2134"/>
                  </a:cubicBezTo>
                  <a:cubicBezTo>
                    <a:pt x="844" y="2309"/>
                    <a:pt x="1061" y="2373"/>
                    <a:pt x="1258" y="2373"/>
                  </a:cubicBezTo>
                  <a:cubicBezTo>
                    <a:pt x="1647" y="2373"/>
                    <a:pt x="1961" y="2127"/>
                    <a:pt x="2023" y="2004"/>
                  </a:cubicBezTo>
                  <a:cubicBezTo>
                    <a:pt x="2097" y="1800"/>
                    <a:pt x="1763" y="1373"/>
                    <a:pt x="1763" y="1373"/>
                  </a:cubicBezTo>
                  <a:cubicBezTo>
                    <a:pt x="1745" y="1039"/>
                    <a:pt x="2023" y="483"/>
                    <a:pt x="2023" y="483"/>
                  </a:cubicBezTo>
                  <a:lnTo>
                    <a:pt x="223" y="0"/>
                  </a:ln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54">
              <a:extLst>
                <a:ext uri="{FF2B5EF4-FFF2-40B4-BE49-F238E27FC236}">
                  <a16:creationId xmlns:a16="http://schemas.microsoft.com/office/drawing/2014/main" id="{2B3F5F59-4F21-433E-A556-F79C0C3CDBC6}"/>
                </a:ext>
              </a:extLst>
            </p:cNvPr>
            <p:cNvSpPr/>
            <p:nvPr/>
          </p:nvSpPr>
          <p:spPr>
            <a:xfrm>
              <a:off x="5515001" y="1928851"/>
              <a:ext cx="212277" cy="230693"/>
            </a:xfrm>
            <a:custGeom>
              <a:avLst/>
              <a:gdLst/>
              <a:ahLst/>
              <a:cxnLst/>
              <a:rect l="l" t="t" r="r" b="b"/>
              <a:pathLst>
                <a:path w="4380" h="4760" extrusionOk="0">
                  <a:moveTo>
                    <a:pt x="2765" y="1"/>
                  </a:moveTo>
                  <a:cubicBezTo>
                    <a:pt x="1693" y="1"/>
                    <a:pt x="390" y="380"/>
                    <a:pt x="390" y="380"/>
                  </a:cubicBezTo>
                  <a:cubicBezTo>
                    <a:pt x="390" y="380"/>
                    <a:pt x="0" y="2570"/>
                    <a:pt x="483" y="3460"/>
                  </a:cubicBezTo>
                  <a:cubicBezTo>
                    <a:pt x="937" y="4332"/>
                    <a:pt x="2369" y="4760"/>
                    <a:pt x="2882" y="4760"/>
                  </a:cubicBezTo>
                  <a:cubicBezTo>
                    <a:pt x="2893" y="4760"/>
                    <a:pt x="2903" y="4759"/>
                    <a:pt x="2913" y="4759"/>
                  </a:cubicBezTo>
                  <a:cubicBezTo>
                    <a:pt x="3396" y="4740"/>
                    <a:pt x="4045" y="4295"/>
                    <a:pt x="4212" y="3609"/>
                  </a:cubicBezTo>
                  <a:cubicBezTo>
                    <a:pt x="4379" y="2922"/>
                    <a:pt x="4212" y="1883"/>
                    <a:pt x="4212" y="1308"/>
                  </a:cubicBezTo>
                  <a:cubicBezTo>
                    <a:pt x="4212" y="751"/>
                    <a:pt x="4008" y="380"/>
                    <a:pt x="4008" y="380"/>
                  </a:cubicBezTo>
                  <a:cubicBezTo>
                    <a:pt x="3779" y="96"/>
                    <a:pt x="3301" y="1"/>
                    <a:pt x="2765"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54">
              <a:extLst>
                <a:ext uri="{FF2B5EF4-FFF2-40B4-BE49-F238E27FC236}">
                  <a16:creationId xmlns:a16="http://schemas.microsoft.com/office/drawing/2014/main" id="{D6D175F5-6FB9-450E-BF45-EFE36F6B23FB}"/>
                </a:ext>
              </a:extLst>
            </p:cNvPr>
            <p:cNvSpPr/>
            <p:nvPr/>
          </p:nvSpPr>
          <p:spPr>
            <a:xfrm>
              <a:off x="5390880" y="1852759"/>
              <a:ext cx="343568" cy="496524"/>
            </a:xfrm>
            <a:custGeom>
              <a:avLst/>
              <a:gdLst/>
              <a:ahLst/>
              <a:cxnLst/>
              <a:rect l="l" t="t" r="r" b="b"/>
              <a:pathLst>
                <a:path w="7089" h="10245" extrusionOk="0">
                  <a:moveTo>
                    <a:pt x="4430" y="1"/>
                  </a:moveTo>
                  <a:cubicBezTo>
                    <a:pt x="2219" y="1"/>
                    <a:pt x="1968" y="1561"/>
                    <a:pt x="1968" y="1561"/>
                  </a:cubicBezTo>
                  <a:cubicBezTo>
                    <a:pt x="1021" y="1820"/>
                    <a:pt x="1652" y="3861"/>
                    <a:pt x="836" y="4641"/>
                  </a:cubicBezTo>
                  <a:cubicBezTo>
                    <a:pt x="38" y="5420"/>
                    <a:pt x="1" y="6978"/>
                    <a:pt x="966" y="7554"/>
                  </a:cubicBezTo>
                  <a:cubicBezTo>
                    <a:pt x="1949" y="8129"/>
                    <a:pt x="1671" y="7312"/>
                    <a:pt x="2209" y="8815"/>
                  </a:cubicBezTo>
                  <a:cubicBezTo>
                    <a:pt x="2556" y="9785"/>
                    <a:pt x="3227" y="10245"/>
                    <a:pt x="3790" y="10245"/>
                  </a:cubicBezTo>
                  <a:cubicBezTo>
                    <a:pt x="4099" y="10245"/>
                    <a:pt x="4375" y="10106"/>
                    <a:pt x="4547" y="9836"/>
                  </a:cubicBezTo>
                  <a:cubicBezTo>
                    <a:pt x="5010" y="9093"/>
                    <a:pt x="3786" y="8815"/>
                    <a:pt x="4398" y="7906"/>
                  </a:cubicBezTo>
                  <a:cubicBezTo>
                    <a:pt x="4992" y="6978"/>
                    <a:pt x="4324" y="6162"/>
                    <a:pt x="3916" y="5642"/>
                  </a:cubicBezTo>
                  <a:cubicBezTo>
                    <a:pt x="3526" y="5123"/>
                    <a:pt x="3341" y="4158"/>
                    <a:pt x="3619" y="3602"/>
                  </a:cubicBezTo>
                  <a:cubicBezTo>
                    <a:pt x="3916" y="3045"/>
                    <a:pt x="4528" y="3323"/>
                    <a:pt x="5400" y="2934"/>
                  </a:cubicBezTo>
                  <a:cubicBezTo>
                    <a:pt x="6254" y="2563"/>
                    <a:pt x="6569" y="1950"/>
                    <a:pt x="6569" y="1950"/>
                  </a:cubicBezTo>
                  <a:cubicBezTo>
                    <a:pt x="6754" y="2191"/>
                    <a:pt x="6792" y="3435"/>
                    <a:pt x="6792" y="3435"/>
                  </a:cubicBezTo>
                  <a:cubicBezTo>
                    <a:pt x="6792" y="3435"/>
                    <a:pt x="7051" y="2971"/>
                    <a:pt x="7070" y="2525"/>
                  </a:cubicBezTo>
                  <a:cubicBezTo>
                    <a:pt x="7088" y="2080"/>
                    <a:pt x="6884" y="39"/>
                    <a:pt x="4547" y="2"/>
                  </a:cubicBezTo>
                  <a:cubicBezTo>
                    <a:pt x="4507" y="1"/>
                    <a:pt x="4469" y="1"/>
                    <a:pt x="4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54">
              <a:extLst>
                <a:ext uri="{FF2B5EF4-FFF2-40B4-BE49-F238E27FC236}">
                  <a16:creationId xmlns:a16="http://schemas.microsoft.com/office/drawing/2014/main" id="{4962C222-C6DA-4A4B-8892-C97E41D7F267}"/>
                </a:ext>
              </a:extLst>
            </p:cNvPr>
            <p:cNvSpPr/>
            <p:nvPr/>
          </p:nvSpPr>
          <p:spPr>
            <a:xfrm>
              <a:off x="5361219" y="2630684"/>
              <a:ext cx="476653" cy="276977"/>
            </a:xfrm>
            <a:custGeom>
              <a:avLst/>
              <a:gdLst/>
              <a:ahLst/>
              <a:cxnLst/>
              <a:rect l="l" t="t" r="r" b="b"/>
              <a:pathLst>
                <a:path w="9835" h="5715" extrusionOk="0">
                  <a:moveTo>
                    <a:pt x="7700" y="0"/>
                  </a:moveTo>
                  <a:cubicBezTo>
                    <a:pt x="7700" y="0"/>
                    <a:pt x="7645" y="705"/>
                    <a:pt x="5975" y="984"/>
                  </a:cubicBezTo>
                  <a:cubicBezTo>
                    <a:pt x="5494" y="1067"/>
                    <a:pt x="4912" y="1097"/>
                    <a:pt x="4325" y="1097"/>
                  </a:cubicBezTo>
                  <a:cubicBezTo>
                    <a:pt x="3212" y="1097"/>
                    <a:pt x="2082" y="989"/>
                    <a:pt x="1596" y="928"/>
                  </a:cubicBezTo>
                  <a:lnTo>
                    <a:pt x="1392" y="371"/>
                  </a:lnTo>
                  <a:cubicBezTo>
                    <a:pt x="1392" y="371"/>
                    <a:pt x="1" y="3303"/>
                    <a:pt x="149" y="5715"/>
                  </a:cubicBezTo>
                  <a:lnTo>
                    <a:pt x="1745" y="4175"/>
                  </a:lnTo>
                  <a:cubicBezTo>
                    <a:pt x="2315" y="4987"/>
                    <a:pt x="3329" y="5311"/>
                    <a:pt x="4492" y="5311"/>
                  </a:cubicBezTo>
                  <a:cubicBezTo>
                    <a:pt x="6279" y="5311"/>
                    <a:pt x="8418" y="4544"/>
                    <a:pt x="9834" y="3600"/>
                  </a:cubicBezTo>
                  <a:cubicBezTo>
                    <a:pt x="9834" y="3600"/>
                    <a:pt x="8164" y="1837"/>
                    <a:pt x="7942" y="1373"/>
                  </a:cubicBezTo>
                  <a:lnTo>
                    <a:pt x="7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54">
              <a:extLst>
                <a:ext uri="{FF2B5EF4-FFF2-40B4-BE49-F238E27FC236}">
                  <a16:creationId xmlns:a16="http://schemas.microsoft.com/office/drawing/2014/main" id="{BA3DE670-3F01-45B0-8FA8-9C81CDFEFCDC}"/>
                </a:ext>
              </a:extLst>
            </p:cNvPr>
            <p:cNvSpPr/>
            <p:nvPr/>
          </p:nvSpPr>
          <p:spPr>
            <a:xfrm>
              <a:off x="5316243" y="2256964"/>
              <a:ext cx="154749" cy="222697"/>
            </a:xfrm>
            <a:custGeom>
              <a:avLst/>
              <a:gdLst/>
              <a:ahLst/>
              <a:cxnLst/>
              <a:rect l="l" t="t" r="r" b="b"/>
              <a:pathLst>
                <a:path w="3193" h="4595" extrusionOk="0">
                  <a:moveTo>
                    <a:pt x="1480" y="1"/>
                  </a:moveTo>
                  <a:cubicBezTo>
                    <a:pt x="1335" y="1"/>
                    <a:pt x="1244" y="30"/>
                    <a:pt x="1244" y="30"/>
                  </a:cubicBezTo>
                  <a:cubicBezTo>
                    <a:pt x="1244" y="30"/>
                    <a:pt x="94" y="1904"/>
                    <a:pt x="1" y="4279"/>
                  </a:cubicBezTo>
                  <a:lnTo>
                    <a:pt x="3174" y="4594"/>
                  </a:lnTo>
                  <a:cubicBezTo>
                    <a:pt x="3174" y="4594"/>
                    <a:pt x="3192" y="1607"/>
                    <a:pt x="2598" y="698"/>
                  </a:cubicBezTo>
                  <a:cubicBezTo>
                    <a:pt x="2211" y="104"/>
                    <a:pt x="1751" y="1"/>
                    <a:pt x="1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54">
              <a:extLst>
                <a:ext uri="{FF2B5EF4-FFF2-40B4-BE49-F238E27FC236}">
                  <a16:creationId xmlns:a16="http://schemas.microsoft.com/office/drawing/2014/main" id="{A750B8F3-A072-438B-9BEE-6012AA606DD9}"/>
                </a:ext>
              </a:extLst>
            </p:cNvPr>
            <p:cNvSpPr/>
            <p:nvPr/>
          </p:nvSpPr>
          <p:spPr>
            <a:xfrm>
              <a:off x="5290168" y="2464301"/>
              <a:ext cx="432599" cy="247365"/>
            </a:xfrm>
            <a:custGeom>
              <a:avLst/>
              <a:gdLst/>
              <a:ahLst/>
              <a:cxnLst/>
              <a:rect l="l" t="t" r="r" b="b"/>
              <a:pathLst>
                <a:path w="8926" h="5104" extrusionOk="0">
                  <a:moveTo>
                    <a:pt x="539" y="1"/>
                  </a:moveTo>
                  <a:cubicBezTo>
                    <a:pt x="539" y="1"/>
                    <a:pt x="1" y="3415"/>
                    <a:pt x="966" y="4584"/>
                  </a:cubicBezTo>
                  <a:cubicBezTo>
                    <a:pt x="1281" y="4973"/>
                    <a:pt x="2271" y="5103"/>
                    <a:pt x="3450" y="5103"/>
                  </a:cubicBezTo>
                  <a:cubicBezTo>
                    <a:pt x="5808" y="5103"/>
                    <a:pt x="8925" y="4584"/>
                    <a:pt x="8925" y="4584"/>
                  </a:cubicBezTo>
                  <a:lnTo>
                    <a:pt x="8647" y="3192"/>
                  </a:lnTo>
                  <a:lnTo>
                    <a:pt x="3099" y="3081"/>
                  </a:lnTo>
                  <a:lnTo>
                    <a:pt x="3712" y="316"/>
                  </a:lnTo>
                  <a:lnTo>
                    <a:pt x="539"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54">
              <a:extLst>
                <a:ext uri="{FF2B5EF4-FFF2-40B4-BE49-F238E27FC236}">
                  <a16:creationId xmlns:a16="http://schemas.microsoft.com/office/drawing/2014/main" id="{857E4289-56F4-4C50-8969-0C81EBE1959E}"/>
                </a:ext>
              </a:extLst>
            </p:cNvPr>
            <p:cNvSpPr/>
            <p:nvPr/>
          </p:nvSpPr>
          <p:spPr>
            <a:xfrm>
              <a:off x="5709204" y="2571507"/>
              <a:ext cx="194296" cy="114959"/>
            </a:xfrm>
            <a:custGeom>
              <a:avLst/>
              <a:gdLst/>
              <a:ahLst/>
              <a:cxnLst/>
              <a:rect l="l" t="t" r="r" b="b"/>
              <a:pathLst>
                <a:path w="4009" h="2372" extrusionOk="0">
                  <a:moveTo>
                    <a:pt x="2818" y="1"/>
                  </a:moveTo>
                  <a:cubicBezTo>
                    <a:pt x="2571" y="1"/>
                    <a:pt x="2330" y="17"/>
                    <a:pt x="2190" y="52"/>
                  </a:cubicBezTo>
                  <a:cubicBezTo>
                    <a:pt x="1819" y="145"/>
                    <a:pt x="1" y="980"/>
                    <a:pt x="1" y="980"/>
                  </a:cubicBezTo>
                  <a:lnTo>
                    <a:pt x="186" y="2372"/>
                  </a:lnTo>
                  <a:cubicBezTo>
                    <a:pt x="186" y="2372"/>
                    <a:pt x="2283" y="2353"/>
                    <a:pt x="2877" y="2149"/>
                  </a:cubicBezTo>
                  <a:cubicBezTo>
                    <a:pt x="3452" y="1926"/>
                    <a:pt x="3953" y="1555"/>
                    <a:pt x="3842" y="1462"/>
                  </a:cubicBezTo>
                  <a:cubicBezTo>
                    <a:pt x="3817" y="1442"/>
                    <a:pt x="3779" y="1433"/>
                    <a:pt x="3732" y="1433"/>
                  </a:cubicBezTo>
                  <a:cubicBezTo>
                    <a:pt x="3529" y="1433"/>
                    <a:pt x="3174" y="1592"/>
                    <a:pt x="3174" y="1592"/>
                  </a:cubicBezTo>
                  <a:lnTo>
                    <a:pt x="3137" y="1518"/>
                  </a:lnTo>
                  <a:cubicBezTo>
                    <a:pt x="3508" y="1407"/>
                    <a:pt x="4009" y="1091"/>
                    <a:pt x="3953" y="980"/>
                  </a:cubicBezTo>
                  <a:cubicBezTo>
                    <a:pt x="3918" y="897"/>
                    <a:pt x="3822" y="882"/>
                    <a:pt x="3757" y="882"/>
                  </a:cubicBezTo>
                  <a:cubicBezTo>
                    <a:pt x="3720" y="882"/>
                    <a:pt x="3693" y="887"/>
                    <a:pt x="3693" y="887"/>
                  </a:cubicBezTo>
                  <a:cubicBezTo>
                    <a:pt x="3693" y="887"/>
                    <a:pt x="4009" y="702"/>
                    <a:pt x="3786" y="553"/>
                  </a:cubicBezTo>
                  <a:cubicBezTo>
                    <a:pt x="3729" y="517"/>
                    <a:pt x="3605" y="504"/>
                    <a:pt x="3456" y="504"/>
                  </a:cubicBezTo>
                  <a:cubicBezTo>
                    <a:pt x="3073" y="504"/>
                    <a:pt x="2524" y="590"/>
                    <a:pt x="2524" y="590"/>
                  </a:cubicBezTo>
                  <a:lnTo>
                    <a:pt x="2413" y="442"/>
                  </a:lnTo>
                  <a:cubicBezTo>
                    <a:pt x="2413" y="442"/>
                    <a:pt x="3730" y="294"/>
                    <a:pt x="3675" y="127"/>
                  </a:cubicBezTo>
                  <a:cubicBezTo>
                    <a:pt x="3652" y="46"/>
                    <a:pt x="3226" y="1"/>
                    <a:pt x="2818"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54">
              <a:extLst>
                <a:ext uri="{FF2B5EF4-FFF2-40B4-BE49-F238E27FC236}">
                  <a16:creationId xmlns:a16="http://schemas.microsoft.com/office/drawing/2014/main" id="{8681ED22-3BE4-4C72-AC9E-C3C56ED5FF59}"/>
                </a:ext>
              </a:extLst>
            </p:cNvPr>
            <p:cNvSpPr/>
            <p:nvPr/>
          </p:nvSpPr>
          <p:spPr>
            <a:xfrm>
              <a:off x="5933601" y="2544366"/>
              <a:ext cx="48804" cy="35331"/>
            </a:xfrm>
            <a:custGeom>
              <a:avLst/>
              <a:gdLst/>
              <a:ahLst/>
              <a:cxnLst/>
              <a:rect l="l" t="t" r="r" b="b"/>
              <a:pathLst>
                <a:path w="1007" h="729" extrusionOk="0">
                  <a:moveTo>
                    <a:pt x="769" y="0"/>
                  </a:moveTo>
                  <a:cubicBezTo>
                    <a:pt x="739" y="0"/>
                    <a:pt x="703" y="6"/>
                    <a:pt x="659" y="19"/>
                  </a:cubicBezTo>
                  <a:cubicBezTo>
                    <a:pt x="659" y="19"/>
                    <a:pt x="288" y="111"/>
                    <a:pt x="84" y="501"/>
                  </a:cubicBezTo>
                  <a:cubicBezTo>
                    <a:pt x="1" y="666"/>
                    <a:pt x="77" y="729"/>
                    <a:pt x="201" y="729"/>
                  </a:cubicBezTo>
                  <a:cubicBezTo>
                    <a:pt x="356" y="729"/>
                    <a:pt x="585" y="633"/>
                    <a:pt x="677" y="520"/>
                  </a:cubicBezTo>
                  <a:cubicBezTo>
                    <a:pt x="842" y="355"/>
                    <a:pt x="1007" y="0"/>
                    <a:pt x="769" y="0"/>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54">
              <a:extLst>
                <a:ext uri="{FF2B5EF4-FFF2-40B4-BE49-F238E27FC236}">
                  <a16:creationId xmlns:a16="http://schemas.microsoft.com/office/drawing/2014/main" id="{C81DF5F5-7696-48C0-8A3F-B27F28457552}"/>
                </a:ext>
              </a:extLst>
            </p:cNvPr>
            <p:cNvSpPr/>
            <p:nvPr/>
          </p:nvSpPr>
          <p:spPr>
            <a:xfrm>
              <a:off x="5929094" y="2574270"/>
              <a:ext cx="49144" cy="35186"/>
            </a:xfrm>
            <a:custGeom>
              <a:avLst/>
              <a:gdLst/>
              <a:ahLst/>
              <a:cxnLst/>
              <a:rect l="l" t="t" r="r" b="b"/>
              <a:pathLst>
                <a:path w="1014" h="726" extrusionOk="0">
                  <a:moveTo>
                    <a:pt x="742" y="1"/>
                  </a:moveTo>
                  <a:cubicBezTo>
                    <a:pt x="713" y="1"/>
                    <a:pt x="680" y="5"/>
                    <a:pt x="641" y="14"/>
                  </a:cubicBezTo>
                  <a:cubicBezTo>
                    <a:pt x="641" y="14"/>
                    <a:pt x="269" y="125"/>
                    <a:pt x="84" y="496"/>
                  </a:cubicBezTo>
                  <a:cubicBezTo>
                    <a:pt x="0" y="664"/>
                    <a:pt x="79" y="726"/>
                    <a:pt x="206" y="726"/>
                  </a:cubicBezTo>
                  <a:cubicBezTo>
                    <a:pt x="361" y="726"/>
                    <a:pt x="586" y="635"/>
                    <a:pt x="678" y="533"/>
                  </a:cubicBezTo>
                  <a:cubicBezTo>
                    <a:pt x="845" y="366"/>
                    <a:pt x="1013" y="1"/>
                    <a:pt x="742"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54">
              <a:extLst>
                <a:ext uri="{FF2B5EF4-FFF2-40B4-BE49-F238E27FC236}">
                  <a16:creationId xmlns:a16="http://schemas.microsoft.com/office/drawing/2014/main" id="{AFEE29D4-9C17-4E2B-A87D-BC0D520BE52C}"/>
                </a:ext>
              </a:extLst>
            </p:cNvPr>
            <p:cNvSpPr/>
            <p:nvPr/>
          </p:nvSpPr>
          <p:spPr>
            <a:xfrm>
              <a:off x="5925459" y="2593802"/>
              <a:ext cx="48853" cy="35428"/>
            </a:xfrm>
            <a:custGeom>
              <a:avLst/>
              <a:gdLst/>
              <a:ahLst/>
              <a:cxnLst/>
              <a:rect l="l" t="t" r="r" b="b"/>
              <a:pathLst>
                <a:path w="1008" h="731" extrusionOk="0">
                  <a:moveTo>
                    <a:pt x="770" y="1"/>
                  </a:moveTo>
                  <a:cubicBezTo>
                    <a:pt x="740" y="1"/>
                    <a:pt x="704" y="7"/>
                    <a:pt x="660" y="19"/>
                  </a:cubicBezTo>
                  <a:cubicBezTo>
                    <a:pt x="660" y="19"/>
                    <a:pt x="289" y="130"/>
                    <a:pt x="85" y="501"/>
                  </a:cubicBezTo>
                  <a:cubicBezTo>
                    <a:pt x="1" y="669"/>
                    <a:pt x="80" y="731"/>
                    <a:pt x="207" y="731"/>
                  </a:cubicBezTo>
                  <a:cubicBezTo>
                    <a:pt x="362" y="731"/>
                    <a:pt x="587" y="640"/>
                    <a:pt x="678" y="539"/>
                  </a:cubicBezTo>
                  <a:cubicBezTo>
                    <a:pt x="843" y="357"/>
                    <a:pt x="1008" y="1"/>
                    <a:pt x="770"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54">
              <a:extLst>
                <a:ext uri="{FF2B5EF4-FFF2-40B4-BE49-F238E27FC236}">
                  <a16:creationId xmlns:a16="http://schemas.microsoft.com/office/drawing/2014/main" id="{9CF81426-D2D5-4CF7-AFAE-F483E2EF858E}"/>
                </a:ext>
              </a:extLst>
            </p:cNvPr>
            <p:cNvSpPr/>
            <p:nvPr/>
          </p:nvSpPr>
          <p:spPr>
            <a:xfrm>
              <a:off x="5926380" y="2620022"/>
              <a:ext cx="39160" cy="28352"/>
            </a:xfrm>
            <a:custGeom>
              <a:avLst/>
              <a:gdLst/>
              <a:ahLst/>
              <a:cxnLst/>
              <a:rect l="l" t="t" r="r" b="b"/>
              <a:pathLst>
                <a:path w="808" h="585" extrusionOk="0">
                  <a:moveTo>
                    <a:pt x="606" y="1"/>
                  </a:moveTo>
                  <a:cubicBezTo>
                    <a:pt x="580" y="1"/>
                    <a:pt x="549" y="6"/>
                    <a:pt x="511" y="16"/>
                  </a:cubicBezTo>
                  <a:cubicBezTo>
                    <a:pt x="511" y="16"/>
                    <a:pt x="214" y="90"/>
                    <a:pt x="66" y="406"/>
                  </a:cubicBezTo>
                  <a:cubicBezTo>
                    <a:pt x="0" y="537"/>
                    <a:pt x="57" y="585"/>
                    <a:pt x="154" y="585"/>
                  </a:cubicBezTo>
                  <a:cubicBezTo>
                    <a:pt x="278" y="585"/>
                    <a:pt x="465" y="507"/>
                    <a:pt x="548" y="424"/>
                  </a:cubicBezTo>
                  <a:cubicBezTo>
                    <a:pt x="663" y="293"/>
                    <a:pt x="807" y="1"/>
                    <a:pt x="606" y="1"/>
                  </a:cubicBezTo>
                  <a:close/>
                </a:path>
              </a:pathLst>
            </a:custGeom>
            <a:solidFill>
              <a:srgbClr val="DD8B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54">
              <a:extLst>
                <a:ext uri="{FF2B5EF4-FFF2-40B4-BE49-F238E27FC236}">
                  <a16:creationId xmlns:a16="http://schemas.microsoft.com/office/drawing/2014/main" id="{0DA1686E-FD92-42C1-813D-E7329A44C8BC}"/>
                </a:ext>
              </a:extLst>
            </p:cNvPr>
            <p:cNvSpPr/>
            <p:nvPr/>
          </p:nvSpPr>
          <p:spPr>
            <a:xfrm>
              <a:off x="5887268" y="3519983"/>
              <a:ext cx="167301" cy="179611"/>
            </a:xfrm>
            <a:custGeom>
              <a:avLst/>
              <a:gdLst/>
              <a:ahLst/>
              <a:cxnLst/>
              <a:rect l="l" t="t" r="r" b="b"/>
              <a:pathLst>
                <a:path w="3452" h="3706" extrusionOk="0">
                  <a:moveTo>
                    <a:pt x="298" y="1"/>
                  </a:moveTo>
                  <a:lnTo>
                    <a:pt x="427" y="1968"/>
                  </a:lnTo>
                  <a:cubicBezTo>
                    <a:pt x="427" y="1968"/>
                    <a:pt x="1" y="2858"/>
                    <a:pt x="75" y="2951"/>
                  </a:cubicBezTo>
                  <a:cubicBezTo>
                    <a:pt x="131" y="3044"/>
                    <a:pt x="650" y="3526"/>
                    <a:pt x="984" y="3619"/>
                  </a:cubicBezTo>
                  <a:cubicBezTo>
                    <a:pt x="1140" y="3662"/>
                    <a:pt x="1336" y="3706"/>
                    <a:pt x="1544" y="3706"/>
                  </a:cubicBezTo>
                  <a:cubicBezTo>
                    <a:pt x="1782" y="3706"/>
                    <a:pt x="2036" y="3649"/>
                    <a:pt x="2264" y="3471"/>
                  </a:cubicBezTo>
                  <a:cubicBezTo>
                    <a:pt x="2691" y="3137"/>
                    <a:pt x="3452" y="3118"/>
                    <a:pt x="3452" y="3118"/>
                  </a:cubicBezTo>
                  <a:lnTo>
                    <a:pt x="2338" y="2135"/>
                  </a:lnTo>
                  <a:lnTo>
                    <a:pt x="2524" y="242"/>
                  </a:lnTo>
                  <a:lnTo>
                    <a:pt x="298" y="1"/>
                  </a:ln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54">
              <a:extLst>
                <a:ext uri="{FF2B5EF4-FFF2-40B4-BE49-F238E27FC236}">
                  <a16:creationId xmlns:a16="http://schemas.microsoft.com/office/drawing/2014/main" id="{E9D6F0B3-6AC1-4C4C-B4BD-54650A665F5E}"/>
                </a:ext>
              </a:extLst>
            </p:cNvPr>
            <p:cNvSpPr/>
            <p:nvPr/>
          </p:nvSpPr>
          <p:spPr>
            <a:xfrm>
              <a:off x="6196626" y="3504716"/>
              <a:ext cx="226622" cy="145298"/>
            </a:xfrm>
            <a:custGeom>
              <a:avLst/>
              <a:gdLst/>
              <a:ahLst/>
              <a:cxnLst/>
              <a:rect l="l" t="t" r="r" b="b"/>
              <a:pathLst>
                <a:path w="4676" h="2998" extrusionOk="0">
                  <a:moveTo>
                    <a:pt x="1800" y="1"/>
                  </a:moveTo>
                  <a:lnTo>
                    <a:pt x="0" y="539"/>
                  </a:lnTo>
                  <a:lnTo>
                    <a:pt x="557" y="1893"/>
                  </a:lnTo>
                  <a:cubicBezTo>
                    <a:pt x="557" y="1893"/>
                    <a:pt x="742" y="2654"/>
                    <a:pt x="835" y="2914"/>
                  </a:cubicBezTo>
                  <a:cubicBezTo>
                    <a:pt x="861" y="2973"/>
                    <a:pt x="940" y="2998"/>
                    <a:pt x="1053" y="2998"/>
                  </a:cubicBezTo>
                  <a:cubicBezTo>
                    <a:pt x="1434" y="2998"/>
                    <a:pt x="2198" y="2723"/>
                    <a:pt x="2598" y="2580"/>
                  </a:cubicBezTo>
                  <a:cubicBezTo>
                    <a:pt x="3117" y="2394"/>
                    <a:pt x="4156" y="1856"/>
                    <a:pt x="4156" y="1856"/>
                  </a:cubicBezTo>
                  <a:cubicBezTo>
                    <a:pt x="4156" y="1856"/>
                    <a:pt x="4453" y="1132"/>
                    <a:pt x="4564" y="947"/>
                  </a:cubicBezTo>
                  <a:cubicBezTo>
                    <a:pt x="4676" y="743"/>
                    <a:pt x="2431" y="798"/>
                    <a:pt x="2282" y="743"/>
                  </a:cubicBezTo>
                  <a:cubicBezTo>
                    <a:pt x="2115" y="706"/>
                    <a:pt x="1800" y="1"/>
                    <a:pt x="1800" y="1"/>
                  </a:cubicBezTo>
                  <a:close/>
                </a:path>
              </a:pathLst>
            </a:custGeom>
            <a:solidFill>
              <a:srgbClr val="FFA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54">
              <a:extLst>
                <a:ext uri="{FF2B5EF4-FFF2-40B4-BE49-F238E27FC236}">
                  <a16:creationId xmlns:a16="http://schemas.microsoft.com/office/drawing/2014/main" id="{20897515-5C9F-466F-8246-2E1E463FE1DA}"/>
                </a:ext>
              </a:extLst>
            </p:cNvPr>
            <p:cNvSpPr/>
            <p:nvPr/>
          </p:nvSpPr>
          <p:spPr>
            <a:xfrm>
              <a:off x="6229001" y="3540193"/>
              <a:ext cx="297672" cy="158723"/>
            </a:xfrm>
            <a:custGeom>
              <a:avLst/>
              <a:gdLst/>
              <a:ahLst/>
              <a:cxnLst/>
              <a:rect l="l" t="t" r="r" b="b"/>
              <a:pathLst>
                <a:path w="6142" h="3275" extrusionOk="0">
                  <a:moveTo>
                    <a:pt x="4862" y="1"/>
                  </a:moveTo>
                  <a:cubicBezTo>
                    <a:pt x="4142" y="1"/>
                    <a:pt x="3377" y="85"/>
                    <a:pt x="3377" y="85"/>
                  </a:cubicBezTo>
                  <a:cubicBezTo>
                    <a:pt x="3377" y="85"/>
                    <a:pt x="3043" y="178"/>
                    <a:pt x="2783" y="753"/>
                  </a:cubicBezTo>
                  <a:cubicBezTo>
                    <a:pt x="2524" y="1347"/>
                    <a:pt x="1559" y="1699"/>
                    <a:pt x="1113" y="1848"/>
                  </a:cubicBezTo>
                  <a:cubicBezTo>
                    <a:pt x="1043" y="1874"/>
                    <a:pt x="967" y="1885"/>
                    <a:pt x="889" y="1885"/>
                  </a:cubicBezTo>
                  <a:cubicBezTo>
                    <a:pt x="474" y="1885"/>
                    <a:pt x="0" y="1569"/>
                    <a:pt x="0" y="1569"/>
                  </a:cubicBezTo>
                  <a:lnTo>
                    <a:pt x="0" y="1569"/>
                  </a:lnTo>
                  <a:cubicBezTo>
                    <a:pt x="0" y="1569"/>
                    <a:pt x="204" y="2887"/>
                    <a:pt x="390" y="3165"/>
                  </a:cubicBezTo>
                  <a:cubicBezTo>
                    <a:pt x="446" y="3241"/>
                    <a:pt x="566" y="3274"/>
                    <a:pt x="729" y="3274"/>
                  </a:cubicBezTo>
                  <a:cubicBezTo>
                    <a:pt x="1163" y="3274"/>
                    <a:pt x="1893" y="3040"/>
                    <a:pt x="2486" y="2757"/>
                  </a:cubicBezTo>
                  <a:cubicBezTo>
                    <a:pt x="3303" y="2349"/>
                    <a:pt x="6142" y="809"/>
                    <a:pt x="6104" y="308"/>
                  </a:cubicBezTo>
                  <a:cubicBezTo>
                    <a:pt x="6087" y="65"/>
                    <a:pt x="5492" y="1"/>
                    <a:pt x="4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853;p54">
            <a:extLst>
              <a:ext uri="{FF2B5EF4-FFF2-40B4-BE49-F238E27FC236}">
                <a16:creationId xmlns:a16="http://schemas.microsoft.com/office/drawing/2014/main" id="{792E57BE-F2EC-41D9-84EB-07D577D87AF8}"/>
              </a:ext>
            </a:extLst>
          </p:cNvPr>
          <p:cNvSpPr/>
          <p:nvPr/>
        </p:nvSpPr>
        <p:spPr>
          <a:xfrm>
            <a:off x="6964466" y="2186570"/>
            <a:ext cx="138513" cy="654714"/>
          </a:xfrm>
          <a:custGeom>
            <a:avLst/>
            <a:gdLst/>
            <a:ahLst/>
            <a:cxnLst/>
            <a:rect l="l" t="t" r="r" b="b"/>
            <a:pathLst>
              <a:path w="2858" h="13509" extrusionOk="0">
                <a:moveTo>
                  <a:pt x="0" y="1"/>
                </a:moveTo>
                <a:lnTo>
                  <a:pt x="650" y="13508"/>
                </a:lnTo>
                <a:lnTo>
                  <a:pt x="2858" y="13508"/>
                </a:lnTo>
                <a:lnTo>
                  <a:pt x="1874"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54">
            <a:extLst>
              <a:ext uri="{FF2B5EF4-FFF2-40B4-BE49-F238E27FC236}">
                <a16:creationId xmlns:a16="http://schemas.microsoft.com/office/drawing/2014/main" id="{C5B7B809-C0BC-4D7A-BAAD-3FF8E503B679}"/>
              </a:ext>
            </a:extLst>
          </p:cNvPr>
          <p:cNvSpPr/>
          <p:nvPr/>
        </p:nvSpPr>
        <p:spPr>
          <a:xfrm>
            <a:off x="6544790" y="3090948"/>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54">
            <a:extLst>
              <a:ext uri="{FF2B5EF4-FFF2-40B4-BE49-F238E27FC236}">
                <a16:creationId xmlns:a16="http://schemas.microsoft.com/office/drawing/2014/main" id="{BCC4ED68-795B-4808-A615-562F804A9258}"/>
              </a:ext>
            </a:extLst>
          </p:cNvPr>
          <p:cNvSpPr/>
          <p:nvPr/>
        </p:nvSpPr>
        <p:spPr>
          <a:xfrm>
            <a:off x="6544790" y="3160773"/>
            <a:ext cx="1010738" cy="22536"/>
          </a:xfrm>
          <a:custGeom>
            <a:avLst/>
            <a:gdLst/>
            <a:ahLst/>
            <a:cxnLst/>
            <a:rect l="l" t="t" r="r" b="b"/>
            <a:pathLst>
              <a:path w="20855" h="465" extrusionOk="0">
                <a:moveTo>
                  <a:pt x="408" y="1"/>
                </a:moveTo>
                <a:cubicBezTo>
                  <a:pt x="186" y="1"/>
                  <a:pt x="0" y="94"/>
                  <a:pt x="0" y="224"/>
                </a:cubicBezTo>
                <a:cubicBezTo>
                  <a:pt x="0" y="354"/>
                  <a:pt x="186" y="465"/>
                  <a:pt x="408" y="465"/>
                </a:cubicBezTo>
                <a:lnTo>
                  <a:pt x="20447" y="465"/>
                </a:lnTo>
                <a:cubicBezTo>
                  <a:pt x="20669" y="465"/>
                  <a:pt x="20855" y="354"/>
                  <a:pt x="20855" y="224"/>
                </a:cubicBezTo>
                <a:cubicBezTo>
                  <a:pt x="20855" y="94"/>
                  <a:pt x="20669" y="1"/>
                  <a:pt x="20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15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D7A1-4060-48BA-8812-68C2CCF5752B}"/>
              </a:ext>
            </a:extLst>
          </p:cNvPr>
          <p:cNvSpPr>
            <a:spLocks noGrp="1"/>
          </p:cNvSpPr>
          <p:nvPr>
            <p:ph type="title"/>
          </p:nvPr>
        </p:nvSpPr>
        <p:spPr/>
        <p:txBody>
          <a:bodyPr/>
          <a:lstStyle/>
          <a:p>
            <a:r>
              <a:rPr lang="en-IN" b="1" cap="none" dirty="0"/>
              <a:t>Change Request Methodology</a:t>
            </a:r>
          </a:p>
        </p:txBody>
      </p:sp>
      <p:sp>
        <p:nvSpPr>
          <p:cNvPr id="3" name="Content Placeholder 2">
            <a:extLst>
              <a:ext uri="{FF2B5EF4-FFF2-40B4-BE49-F238E27FC236}">
                <a16:creationId xmlns:a16="http://schemas.microsoft.com/office/drawing/2014/main" id="{E476DC61-2BA2-4FE9-84AB-F7E6ED4E7D35}"/>
              </a:ext>
            </a:extLst>
          </p:cNvPr>
          <p:cNvSpPr>
            <a:spLocks noGrp="1"/>
          </p:cNvSpPr>
          <p:nvPr>
            <p:ph idx="1"/>
          </p:nvPr>
        </p:nvSpPr>
        <p:spPr/>
        <p:txBody>
          <a:bodyPr>
            <a:noAutofit/>
          </a:bodyPr>
          <a:lstStyle/>
          <a:p>
            <a:pPr>
              <a:lnSpc>
                <a:spcPct val="220000"/>
              </a:lnSpc>
            </a:pPr>
            <a:r>
              <a:rPr lang="en-IN" sz="1500" dirty="0"/>
              <a:t>Legal Name Change - </a:t>
            </a:r>
            <a:r>
              <a:rPr lang="en-US" sz="1500" dirty="0"/>
              <a:t>legal agreements are changed to META</a:t>
            </a:r>
            <a:endParaRPr lang="en-IN" sz="1500" dirty="0"/>
          </a:p>
          <a:p>
            <a:pPr>
              <a:lnSpc>
                <a:spcPct val="220000"/>
              </a:lnSpc>
            </a:pPr>
            <a:r>
              <a:rPr lang="en-IN" sz="1500" dirty="0"/>
              <a:t>Covid Risks - </a:t>
            </a:r>
            <a:r>
              <a:rPr lang="en-US" sz="1500" dirty="0"/>
              <a:t>space for product launch and gives huge scope for market success.</a:t>
            </a:r>
            <a:endParaRPr lang="en-IN" sz="1500" dirty="0"/>
          </a:p>
          <a:p>
            <a:pPr>
              <a:lnSpc>
                <a:spcPct val="220000"/>
              </a:lnSpc>
            </a:pPr>
            <a:r>
              <a:rPr lang="en-IN" sz="1500" dirty="0"/>
              <a:t>Metaverse Development - </a:t>
            </a:r>
            <a:r>
              <a:rPr lang="en-US" sz="1500" dirty="0"/>
              <a:t>to develop a own metaverse platform to create a virtual reality for places inside mobile application.</a:t>
            </a:r>
            <a:endParaRPr lang="en-IN" sz="1500" dirty="0"/>
          </a:p>
          <a:p>
            <a:pPr>
              <a:lnSpc>
                <a:spcPct val="220000"/>
              </a:lnSpc>
            </a:pPr>
            <a:r>
              <a:rPr lang="en-IN" sz="1500" dirty="0"/>
              <a:t>Data privacy and security - </a:t>
            </a:r>
            <a:r>
              <a:rPr lang="en-US" sz="1500" dirty="0"/>
              <a:t>to create strong passwords/PIN, regular cookies clearance policy and two/multi-factor authentication using authenticators to enter the mobile application.</a:t>
            </a:r>
            <a:endParaRPr lang="en-IN" sz="1500" dirty="0"/>
          </a:p>
        </p:txBody>
      </p:sp>
    </p:spTree>
    <p:extLst>
      <p:ext uri="{BB962C8B-B14F-4D97-AF65-F5344CB8AC3E}">
        <p14:creationId xmlns:p14="http://schemas.microsoft.com/office/powerpoint/2010/main" val="239795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33-2649-48A0-A3CA-574B08B4176D}"/>
              </a:ext>
            </a:extLst>
          </p:cNvPr>
          <p:cNvSpPr>
            <a:spLocks noGrp="1"/>
          </p:cNvSpPr>
          <p:nvPr>
            <p:ph type="title"/>
          </p:nvPr>
        </p:nvSpPr>
        <p:spPr/>
        <p:txBody>
          <a:bodyPr/>
          <a:lstStyle/>
          <a:p>
            <a:r>
              <a:rPr lang="en-IN" b="1" cap="none" dirty="0"/>
              <a:t>Team Charter</a:t>
            </a:r>
          </a:p>
        </p:txBody>
      </p:sp>
      <p:sp>
        <p:nvSpPr>
          <p:cNvPr id="3" name="Content Placeholder 2">
            <a:extLst>
              <a:ext uri="{FF2B5EF4-FFF2-40B4-BE49-F238E27FC236}">
                <a16:creationId xmlns:a16="http://schemas.microsoft.com/office/drawing/2014/main" id="{CCDFCD81-53E7-41E0-9FC0-4A9A6EEB5293}"/>
              </a:ext>
            </a:extLst>
          </p:cNvPr>
          <p:cNvSpPr>
            <a:spLocks noGrp="1"/>
          </p:cNvSpPr>
          <p:nvPr>
            <p:ph idx="1"/>
          </p:nvPr>
        </p:nvSpPr>
        <p:spPr/>
        <p:txBody>
          <a:bodyPr>
            <a:normAutofit/>
          </a:bodyPr>
          <a:lstStyle/>
          <a:p>
            <a:pPr>
              <a:lnSpc>
                <a:spcPct val="200000"/>
              </a:lnSpc>
            </a:pPr>
            <a:r>
              <a:rPr lang="en-US" dirty="0"/>
              <a:t>Code of Conduct</a:t>
            </a:r>
          </a:p>
          <a:p>
            <a:pPr>
              <a:lnSpc>
                <a:spcPct val="200000"/>
              </a:lnSpc>
            </a:pPr>
            <a:r>
              <a:rPr lang="en-US" dirty="0"/>
              <a:t>Participation</a:t>
            </a:r>
          </a:p>
          <a:p>
            <a:pPr>
              <a:lnSpc>
                <a:spcPct val="200000"/>
              </a:lnSpc>
            </a:pPr>
            <a:r>
              <a:rPr lang="en-US" dirty="0"/>
              <a:t>Communication</a:t>
            </a:r>
          </a:p>
          <a:p>
            <a:pPr>
              <a:lnSpc>
                <a:spcPct val="200000"/>
              </a:lnSpc>
            </a:pPr>
            <a:r>
              <a:rPr lang="en-US" dirty="0"/>
              <a:t>Problem Solving</a:t>
            </a:r>
          </a:p>
          <a:p>
            <a:pPr>
              <a:lnSpc>
                <a:spcPct val="200000"/>
              </a:lnSpc>
            </a:pPr>
            <a:r>
              <a:rPr lang="en-US" dirty="0"/>
              <a:t>Meeting Guidelines</a:t>
            </a:r>
          </a:p>
          <a:p>
            <a:endParaRPr lang="en-US" b="1" dirty="0"/>
          </a:p>
        </p:txBody>
      </p:sp>
      <p:grpSp>
        <p:nvGrpSpPr>
          <p:cNvPr id="7" name="Google Shape;760;p53">
            <a:extLst>
              <a:ext uri="{FF2B5EF4-FFF2-40B4-BE49-F238E27FC236}">
                <a16:creationId xmlns:a16="http://schemas.microsoft.com/office/drawing/2014/main" id="{8FA2611F-D91E-4EC6-9EB1-5EE125AFBE56}"/>
              </a:ext>
            </a:extLst>
          </p:cNvPr>
          <p:cNvGrpSpPr/>
          <p:nvPr/>
        </p:nvGrpSpPr>
        <p:grpSpPr>
          <a:xfrm>
            <a:off x="2919777" y="1323880"/>
            <a:ext cx="470342" cy="521781"/>
            <a:chOff x="7698085" y="4084342"/>
            <a:chExt cx="355136" cy="393976"/>
          </a:xfrm>
        </p:grpSpPr>
        <p:sp>
          <p:nvSpPr>
            <p:cNvPr id="8" name="Google Shape;761;p53">
              <a:extLst>
                <a:ext uri="{FF2B5EF4-FFF2-40B4-BE49-F238E27FC236}">
                  <a16:creationId xmlns:a16="http://schemas.microsoft.com/office/drawing/2014/main" id="{89F84525-42A3-4890-9BC1-6D040AFC7EDF}"/>
                </a:ext>
              </a:extLst>
            </p:cNvPr>
            <p:cNvSpPr/>
            <p:nvPr/>
          </p:nvSpPr>
          <p:spPr>
            <a:xfrm>
              <a:off x="7888335" y="4084342"/>
              <a:ext cx="152201" cy="129236"/>
            </a:xfrm>
            <a:custGeom>
              <a:avLst/>
              <a:gdLst/>
              <a:ahLst/>
              <a:cxnLst/>
              <a:rect l="l" t="t" r="r" b="b"/>
              <a:pathLst>
                <a:path w="4573" h="3883" extrusionOk="0">
                  <a:moveTo>
                    <a:pt x="0" y="1"/>
                  </a:moveTo>
                  <a:lnTo>
                    <a:pt x="0" y="2287"/>
                  </a:lnTo>
                  <a:lnTo>
                    <a:pt x="2667" y="3882"/>
                  </a:lnTo>
                  <a:lnTo>
                    <a:pt x="4573" y="283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2;p53">
              <a:extLst>
                <a:ext uri="{FF2B5EF4-FFF2-40B4-BE49-F238E27FC236}">
                  <a16:creationId xmlns:a16="http://schemas.microsoft.com/office/drawing/2014/main" id="{7F817545-C6A8-43DE-8834-EC589B281D33}"/>
                </a:ext>
              </a:extLst>
            </p:cNvPr>
            <p:cNvSpPr/>
            <p:nvPr/>
          </p:nvSpPr>
          <p:spPr>
            <a:xfrm>
              <a:off x="7888335" y="4249197"/>
              <a:ext cx="76117" cy="123711"/>
            </a:xfrm>
            <a:custGeom>
              <a:avLst/>
              <a:gdLst/>
              <a:ahLst/>
              <a:cxnLst/>
              <a:rect l="l" t="t" r="r" b="b"/>
              <a:pathLst>
                <a:path w="2287" h="3717" extrusionOk="0">
                  <a:moveTo>
                    <a:pt x="2286" y="1"/>
                  </a:moveTo>
                  <a:lnTo>
                    <a:pt x="0" y="1192"/>
                  </a:lnTo>
                  <a:lnTo>
                    <a:pt x="0" y="3716"/>
                  </a:lnTo>
                  <a:lnTo>
                    <a:pt x="2286" y="2335"/>
                  </a:lnTo>
                  <a:lnTo>
                    <a:pt x="22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3;p53">
              <a:extLst>
                <a:ext uri="{FF2B5EF4-FFF2-40B4-BE49-F238E27FC236}">
                  <a16:creationId xmlns:a16="http://schemas.microsoft.com/office/drawing/2014/main" id="{75789D38-3028-4258-BA1D-D21CDF606DC9}"/>
                </a:ext>
              </a:extLst>
            </p:cNvPr>
            <p:cNvSpPr/>
            <p:nvPr/>
          </p:nvSpPr>
          <p:spPr>
            <a:xfrm>
              <a:off x="7989784" y="4200869"/>
              <a:ext cx="63436" cy="160921"/>
            </a:xfrm>
            <a:custGeom>
              <a:avLst/>
              <a:gdLst/>
              <a:ahLst/>
              <a:cxnLst/>
              <a:rect l="l" t="t" r="r" b="b"/>
              <a:pathLst>
                <a:path w="1906" h="4835" extrusionOk="0">
                  <a:moveTo>
                    <a:pt x="1906" y="0"/>
                  </a:moveTo>
                  <a:lnTo>
                    <a:pt x="0" y="1048"/>
                  </a:lnTo>
                  <a:lnTo>
                    <a:pt x="0" y="3787"/>
                  </a:lnTo>
                  <a:lnTo>
                    <a:pt x="1906" y="4835"/>
                  </a:lnTo>
                  <a:lnTo>
                    <a:pt x="1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4;p53">
              <a:extLst>
                <a:ext uri="{FF2B5EF4-FFF2-40B4-BE49-F238E27FC236}">
                  <a16:creationId xmlns:a16="http://schemas.microsoft.com/office/drawing/2014/main" id="{13FAE75C-5FF8-4FD2-8929-5FE77AB3BC46}"/>
                </a:ext>
              </a:extLst>
            </p:cNvPr>
            <p:cNvSpPr/>
            <p:nvPr/>
          </p:nvSpPr>
          <p:spPr>
            <a:xfrm>
              <a:off x="7798768" y="4181831"/>
              <a:ext cx="152201" cy="85636"/>
            </a:xfrm>
            <a:custGeom>
              <a:avLst/>
              <a:gdLst/>
              <a:ahLst/>
              <a:cxnLst/>
              <a:rect l="l" t="t" r="r" b="b"/>
              <a:pathLst>
                <a:path w="4573" h="2573" extrusionOk="0">
                  <a:moveTo>
                    <a:pt x="2310" y="1"/>
                  </a:moveTo>
                  <a:lnTo>
                    <a:pt x="0" y="1406"/>
                  </a:lnTo>
                  <a:lnTo>
                    <a:pt x="2310" y="2573"/>
                  </a:lnTo>
                  <a:lnTo>
                    <a:pt x="4573" y="1382"/>
                  </a:lnTo>
                  <a:lnTo>
                    <a:pt x="2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5;p53">
              <a:extLst>
                <a:ext uri="{FF2B5EF4-FFF2-40B4-BE49-F238E27FC236}">
                  <a16:creationId xmlns:a16="http://schemas.microsoft.com/office/drawing/2014/main" id="{E7F58863-1757-4815-AA62-CB92EB1239BD}"/>
                </a:ext>
              </a:extLst>
            </p:cNvPr>
            <p:cNvSpPr/>
            <p:nvPr/>
          </p:nvSpPr>
          <p:spPr>
            <a:xfrm>
              <a:off x="7786853" y="4250795"/>
              <a:ext cx="76150" cy="122113"/>
            </a:xfrm>
            <a:custGeom>
              <a:avLst/>
              <a:gdLst/>
              <a:ahLst/>
              <a:cxnLst/>
              <a:rect l="l" t="t" r="r" b="b"/>
              <a:pathLst>
                <a:path w="2288" h="3669" extrusionOk="0">
                  <a:moveTo>
                    <a:pt x="1" y="1"/>
                  </a:moveTo>
                  <a:lnTo>
                    <a:pt x="1" y="2287"/>
                  </a:lnTo>
                  <a:lnTo>
                    <a:pt x="2287" y="3668"/>
                  </a:lnTo>
                  <a:lnTo>
                    <a:pt x="2287" y="114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66;p53">
              <a:extLst>
                <a:ext uri="{FF2B5EF4-FFF2-40B4-BE49-F238E27FC236}">
                  <a16:creationId xmlns:a16="http://schemas.microsoft.com/office/drawing/2014/main" id="{8E59B35A-55AB-4D0A-9FE6-85F7A34929EF}"/>
                </a:ext>
              </a:extLst>
            </p:cNvPr>
            <p:cNvSpPr/>
            <p:nvPr/>
          </p:nvSpPr>
          <p:spPr>
            <a:xfrm>
              <a:off x="7710766" y="4349082"/>
              <a:ext cx="152234" cy="129236"/>
            </a:xfrm>
            <a:custGeom>
              <a:avLst/>
              <a:gdLst/>
              <a:ahLst/>
              <a:cxnLst/>
              <a:rect l="l" t="t" r="r" b="b"/>
              <a:pathLst>
                <a:path w="4574" h="3883" extrusionOk="0">
                  <a:moveTo>
                    <a:pt x="1906" y="1"/>
                  </a:moveTo>
                  <a:lnTo>
                    <a:pt x="1" y="1048"/>
                  </a:lnTo>
                  <a:lnTo>
                    <a:pt x="4573" y="3882"/>
                  </a:lnTo>
                  <a:lnTo>
                    <a:pt x="4573" y="1596"/>
                  </a:lnTo>
                  <a:lnTo>
                    <a:pt x="19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67;p53">
              <a:extLst>
                <a:ext uri="{FF2B5EF4-FFF2-40B4-BE49-F238E27FC236}">
                  <a16:creationId xmlns:a16="http://schemas.microsoft.com/office/drawing/2014/main" id="{53CB101A-7089-431F-A816-7E01A858C540}"/>
                </a:ext>
              </a:extLst>
            </p:cNvPr>
            <p:cNvSpPr/>
            <p:nvPr/>
          </p:nvSpPr>
          <p:spPr>
            <a:xfrm>
              <a:off x="7888335" y="4349082"/>
              <a:ext cx="152201" cy="129236"/>
            </a:xfrm>
            <a:custGeom>
              <a:avLst/>
              <a:gdLst/>
              <a:ahLst/>
              <a:cxnLst/>
              <a:rect l="l" t="t" r="r" b="b"/>
              <a:pathLst>
                <a:path w="4573" h="3883" extrusionOk="0">
                  <a:moveTo>
                    <a:pt x="2667" y="1"/>
                  </a:moveTo>
                  <a:lnTo>
                    <a:pt x="0" y="1596"/>
                  </a:lnTo>
                  <a:lnTo>
                    <a:pt x="0" y="3882"/>
                  </a:lnTo>
                  <a:lnTo>
                    <a:pt x="4573" y="1048"/>
                  </a:lnTo>
                  <a:lnTo>
                    <a:pt x="2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8;p53">
              <a:extLst>
                <a:ext uri="{FF2B5EF4-FFF2-40B4-BE49-F238E27FC236}">
                  <a16:creationId xmlns:a16="http://schemas.microsoft.com/office/drawing/2014/main" id="{1C45D150-EA8D-415A-8382-F0638726D021}"/>
                </a:ext>
              </a:extLst>
            </p:cNvPr>
            <p:cNvSpPr/>
            <p:nvPr/>
          </p:nvSpPr>
          <p:spPr>
            <a:xfrm>
              <a:off x="7710766" y="4084342"/>
              <a:ext cx="152234" cy="130800"/>
            </a:xfrm>
            <a:custGeom>
              <a:avLst/>
              <a:gdLst/>
              <a:ahLst/>
              <a:cxnLst/>
              <a:rect l="l" t="t" r="r" b="b"/>
              <a:pathLst>
                <a:path w="4574" h="3930" extrusionOk="0">
                  <a:moveTo>
                    <a:pt x="4573" y="1"/>
                  </a:moveTo>
                  <a:lnTo>
                    <a:pt x="1" y="2835"/>
                  </a:lnTo>
                  <a:lnTo>
                    <a:pt x="1858" y="3930"/>
                  </a:lnTo>
                  <a:lnTo>
                    <a:pt x="4573" y="2287"/>
                  </a:lnTo>
                  <a:lnTo>
                    <a:pt x="4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9;p53">
              <a:extLst>
                <a:ext uri="{FF2B5EF4-FFF2-40B4-BE49-F238E27FC236}">
                  <a16:creationId xmlns:a16="http://schemas.microsoft.com/office/drawing/2014/main" id="{9B5C165A-DEE7-45C9-A59B-BD8086ED691B}"/>
                </a:ext>
              </a:extLst>
            </p:cNvPr>
            <p:cNvSpPr/>
            <p:nvPr/>
          </p:nvSpPr>
          <p:spPr>
            <a:xfrm>
              <a:off x="7698085" y="4200869"/>
              <a:ext cx="63436" cy="160921"/>
            </a:xfrm>
            <a:custGeom>
              <a:avLst/>
              <a:gdLst/>
              <a:ahLst/>
              <a:cxnLst/>
              <a:rect l="l" t="t" r="r" b="b"/>
              <a:pathLst>
                <a:path w="1906" h="4835" extrusionOk="0">
                  <a:moveTo>
                    <a:pt x="1" y="0"/>
                  </a:moveTo>
                  <a:lnTo>
                    <a:pt x="1" y="4835"/>
                  </a:lnTo>
                  <a:lnTo>
                    <a:pt x="1906" y="3787"/>
                  </a:lnTo>
                  <a:lnTo>
                    <a:pt x="1906" y="112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70;p53">
            <a:extLst>
              <a:ext uri="{FF2B5EF4-FFF2-40B4-BE49-F238E27FC236}">
                <a16:creationId xmlns:a16="http://schemas.microsoft.com/office/drawing/2014/main" id="{FE55BC7A-786D-456F-86A9-05FBC87ABF30}"/>
              </a:ext>
            </a:extLst>
          </p:cNvPr>
          <p:cNvGrpSpPr/>
          <p:nvPr/>
        </p:nvGrpSpPr>
        <p:grpSpPr>
          <a:xfrm>
            <a:off x="2961784" y="2179331"/>
            <a:ext cx="470361" cy="466362"/>
            <a:chOff x="1817457" y="2200243"/>
            <a:chExt cx="394764" cy="382892"/>
          </a:xfrm>
        </p:grpSpPr>
        <p:sp>
          <p:nvSpPr>
            <p:cNvPr id="18" name="Google Shape;771;p53">
              <a:extLst>
                <a:ext uri="{FF2B5EF4-FFF2-40B4-BE49-F238E27FC236}">
                  <a16:creationId xmlns:a16="http://schemas.microsoft.com/office/drawing/2014/main" id="{95E6C11F-4BEE-4124-93B2-CC26D5C9C136}"/>
                </a:ext>
              </a:extLst>
            </p:cNvPr>
            <p:cNvSpPr/>
            <p:nvPr/>
          </p:nvSpPr>
          <p:spPr>
            <a:xfrm>
              <a:off x="1817457" y="2293005"/>
              <a:ext cx="46795" cy="46795"/>
            </a:xfrm>
            <a:custGeom>
              <a:avLst/>
              <a:gdLst/>
              <a:ahLst/>
              <a:cxnLst/>
              <a:rect l="l" t="t" r="r" b="b"/>
              <a:pathLst>
                <a:path w="1406" h="1406" extrusionOk="0">
                  <a:moveTo>
                    <a:pt x="0" y="0"/>
                  </a:moveTo>
                  <a:lnTo>
                    <a:pt x="0" y="1405"/>
                  </a:lnTo>
                  <a:lnTo>
                    <a:pt x="1405" y="1405"/>
                  </a:lnTo>
                  <a:lnTo>
                    <a:pt x="1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72;p53">
              <a:extLst>
                <a:ext uri="{FF2B5EF4-FFF2-40B4-BE49-F238E27FC236}">
                  <a16:creationId xmlns:a16="http://schemas.microsoft.com/office/drawing/2014/main" id="{BECD2014-82BD-432F-B858-E3ED88CAAE23}"/>
                </a:ext>
              </a:extLst>
            </p:cNvPr>
            <p:cNvSpPr/>
            <p:nvPr/>
          </p:nvSpPr>
          <p:spPr>
            <a:xfrm>
              <a:off x="1817457" y="2445978"/>
              <a:ext cx="394764" cy="137157"/>
            </a:xfrm>
            <a:custGeom>
              <a:avLst/>
              <a:gdLst/>
              <a:ahLst/>
              <a:cxnLst/>
              <a:rect l="l" t="t" r="r" b="b"/>
              <a:pathLst>
                <a:path w="11861" h="4121" extrusionOk="0">
                  <a:moveTo>
                    <a:pt x="10622" y="0"/>
                  </a:moveTo>
                  <a:lnTo>
                    <a:pt x="9407" y="715"/>
                  </a:lnTo>
                  <a:lnTo>
                    <a:pt x="9407" y="2025"/>
                  </a:lnTo>
                  <a:lnTo>
                    <a:pt x="10122" y="2025"/>
                  </a:lnTo>
                  <a:lnTo>
                    <a:pt x="10122" y="1453"/>
                  </a:lnTo>
                  <a:cubicBezTo>
                    <a:pt x="10693" y="1643"/>
                    <a:pt x="11146" y="1810"/>
                    <a:pt x="11146" y="2001"/>
                  </a:cubicBezTo>
                  <a:cubicBezTo>
                    <a:pt x="11146" y="2215"/>
                    <a:pt x="10788" y="2596"/>
                    <a:pt x="9764" y="2929"/>
                  </a:cubicBezTo>
                  <a:cubicBezTo>
                    <a:pt x="8740" y="3239"/>
                    <a:pt x="7383" y="3430"/>
                    <a:pt x="5930" y="3430"/>
                  </a:cubicBezTo>
                  <a:cubicBezTo>
                    <a:pt x="4478" y="3430"/>
                    <a:pt x="3120" y="3239"/>
                    <a:pt x="2096" y="2929"/>
                  </a:cubicBezTo>
                  <a:cubicBezTo>
                    <a:pt x="1072" y="2596"/>
                    <a:pt x="715" y="2215"/>
                    <a:pt x="715" y="2001"/>
                  </a:cubicBezTo>
                  <a:cubicBezTo>
                    <a:pt x="715" y="1715"/>
                    <a:pt x="1263" y="1286"/>
                    <a:pt x="2477" y="977"/>
                  </a:cubicBezTo>
                  <a:lnTo>
                    <a:pt x="2310" y="310"/>
                  </a:lnTo>
                  <a:cubicBezTo>
                    <a:pt x="1644" y="477"/>
                    <a:pt x="1096" y="691"/>
                    <a:pt x="715" y="953"/>
                  </a:cubicBezTo>
                  <a:cubicBezTo>
                    <a:pt x="119" y="1334"/>
                    <a:pt x="0" y="1739"/>
                    <a:pt x="0" y="2001"/>
                  </a:cubicBezTo>
                  <a:cubicBezTo>
                    <a:pt x="0" y="2453"/>
                    <a:pt x="334" y="3096"/>
                    <a:pt x="1882" y="3596"/>
                  </a:cubicBezTo>
                  <a:cubicBezTo>
                    <a:pt x="2977" y="3930"/>
                    <a:pt x="4406" y="4120"/>
                    <a:pt x="5930" y="4120"/>
                  </a:cubicBezTo>
                  <a:cubicBezTo>
                    <a:pt x="7454" y="4120"/>
                    <a:pt x="8883" y="3930"/>
                    <a:pt x="9979" y="3596"/>
                  </a:cubicBezTo>
                  <a:cubicBezTo>
                    <a:pt x="11527" y="3096"/>
                    <a:pt x="11860" y="2453"/>
                    <a:pt x="11860" y="2001"/>
                  </a:cubicBezTo>
                  <a:cubicBezTo>
                    <a:pt x="11860" y="1453"/>
                    <a:pt x="11360" y="1215"/>
                    <a:pt x="11217" y="1120"/>
                  </a:cubicBezTo>
                  <a:cubicBezTo>
                    <a:pt x="11027" y="1024"/>
                    <a:pt x="10788" y="953"/>
                    <a:pt x="10526" y="858"/>
                  </a:cubicBezTo>
                  <a:lnTo>
                    <a:pt x="10979" y="596"/>
                  </a:lnTo>
                  <a:lnTo>
                    <a:pt x="10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3;p53">
              <a:extLst>
                <a:ext uri="{FF2B5EF4-FFF2-40B4-BE49-F238E27FC236}">
                  <a16:creationId xmlns:a16="http://schemas.microsoft.com/office/drawing/2014/main" id="{F56DC988-B829-4010-9F7B-71D6966B40FC}"/>
                </a:ext>
              </a:extLst>
            </p:cNvPr>
            <p:cNvSpPr/>
            <p:nvPr/>
          </p:nvSpPr>
          <p:spPr>
            <a:xfrm>
              <a:off x="1945067" y="2315172"/>
              <a:ext cx="139520" cy="56314"/>
            </a:xfrm>
            <a:custGeom>
              <a:avLst/>
              <a:gdLst/>
              <a:ahLst/>
              <a:cxnLst/>
              <a:rect l="l" t="t" r="r" b="b"/>
              <a:pathLst>
                <a:path w="4192" h="1692" extrusionOk="0">
                  <a:moveTo>
                    <a:pt x="2096" y="1"/>
                  </a:moveTo>
                  <a:lnTo>
                    <a:pt x="1" y="858"/>
                  </a:lnTo>
                  <a:lnTo>
                    <a:pt x="2096" y="1692"/>
                  </a:lnTo>
                  <a:lnTo>
                    <a:pt x="4192" y="858"/>
                  </a:lnTo>
                  <a:lnTo>
                    <a:pt x="20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4;p53">
              <a:extLst>
                <a:ext uri="{FF2B5EF4-FFF2-40B4-BE49-F238E27FC236}">
                  <a16:creationId xmlns:a16="http://schemas.microsoft.com/office/drawing/2014/main" id="{89E1E779-29E7-48BA-8EAE-7BDB5EC4AB1D}"/>
                </a:ext>
              </a:extLst>
            </p:cNvPr>
            <p:cNvSpPr/>
            <p:nvPr/>
          </p:nvSpPr>
          <p:spPr>
            <a:xfrm>
              <a:off x="1933984" y="2363534"/>
              <a:ext cx="68995" cy="111796"/>
            </a:xfrm>
            <a:custGeom>
              <a:avLst/>
              <a:gdLst/>
              <a:ahLst/>
              <a:cxnLst/>
              <a:rect l="l" t="t" r="r" b="b"/>
              <a:pathLst>
                <a:path w="2073" h="3359" extrusionOk="0">
                  <a:moveTo>
                    <a:pt x="0" y="1"/>
                  </a:moveTo>
                  <a:lnTo>
                    <a:pt x="0" y="2525"/>
                  </a:lnTo>
                  <a:lnTo>
                    <a:pt x="2072" y="3358"/>
                  </a:lnTo>
                  <a:lnTo>
                    <a:pt x="2072"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75;p53">
              <a:extLst>
                <a:ext uri="{FF2B5EF4-FFF2-40B4-BE49-F238E27FC236}">
                  <a16:creationId xmlns:a16="http://schemas.microsoft.com/office/drawing/2014/main" id="{BA038667-271E-4740-AD02-93FB735115F4}"/>
                </a:ext>
              </a:extLst>
            </p:cNvPr>
            <p:cNvSpPr/>
            <p:nvPr/>
          </p:nvSpPr>
          <p:spPr>
            <a:xfrm>
              <a:off x="2026713" y="2363534"/>
              <a:ext cx="68995" cy="111796"/>
            </a:xfrm>
            <a:custGeom>
              <a:avLst/>
              <a:gdLst/>
              <a:ahLst/>
              <a:cxnLst/>
              <a:rect l="l" t="t" r="r" b="b"/>
              <a:pathLst>
                <a:path w="2073" h="3359" extrusionOk="0">
                  <a:moveTo>
                    <a:pt x="2072" y="1"/>
                  </a:moveTo>
                  <a:lnTo>
                    <a:pt x="0" y="834"/>
                  </a:lnTo>
                  <a:lnTo>
                    <a:pt x="0" y="3358"/>
                  </a:lnTo>
                  <a:lnTo>
                    <a:pt x="2072" y="2525"/>
                  </a:lnTo>
                  <a:lnTo>
                    <a:pt x="2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6;p53">
              <a:extLst>
                <a:ext uri="{FF2B5EF4-FFF2-40B4-BE49-F238E27FC236}">
                  <a16:creationId xmlns:a16="http://schemas.microsoft.com/office/drawing/2014/main" id="{1629EFE5-494C-450C-BF73-9C35E34AD1E5}"/>
                </a:ext>
              </a:extLst>
            </p:cNvPr>
            <p:cNvSpPr/>
            <p:nvPr/>
          </p:nvSpPr>
          <p:spPr>
            <a:xfrm>
              <a:off x="1817457" y="2200243"/>
              <a:ext cx="394764" cy="232279"/>
            </a:xfrm>
            <a:custGeom>
              <a:avLst/>
              <a:gdLst/>
              <a:ahLst/>
              <a:cxnLst/>
              <a:rect l="l" t="t" r="r" b="b"/>
              <a:pathLst>
                <a:path w="11861" h="6979" extrusionOk="0">
                  <a:moveTo>
                    <a:pt x="10455" y="2454"/>
                  </a:moveTo>
                  <a:lnTo>
                    <a:pt x="10455" y="4526"/>
                  </a:lnTo>
                  <a:lnTo>
                    <a:pt x="9764" y="4526"/>
                  </a:lnTo>
                  <a:lnTo>
                    <a:pt x="9764" y="2454"/>
                  </a:lnTo>
                  <a:close/>
                  <a:moveTo>
                    <a:pt x="0" y="1"/>
                  </a:moveTo>
                  <a:lnTo>
                    <a:pt x="0" y="2097"/>
                  </a:lnTo>
                  <a:lnTo>
                    <a:pt x="2096" y="2097"/>
                  </a:lnTo>
                  <a:lnTo>
                    <a:pt x="2096" y="4883"/>
                  </a:lnTo>
                  <a:lnTo>
                    <a:pt x="0" y="4883"/>
                  </a:lnTo>
                  <a:lnTo>
                    <a:pt x="0" y="6978"/>
                  </a:lnTo>
                  <a:lnTo>
                    <a:pt x="2787" y="6978"/>
                  </a:lnTo>
                  <a:lnTo>
                    <a:pt x="2787" y="3978"/>
                  </a:lnTo>
                  <a:lnTo>
                    <a:pt x="5930" y="2716"/>
                  </a:lnTo>
                  <a:lnTo>
                    <a:pt x="9074" y="3978"/>
                  </a:lnTo>
                  <a:lnTo>
                    <a:pt x="9074" y="6978"/>
                  </a:lnTo>
                  <a:lnTo>
                    <a:pt x="11860" y="6978"/>
                  </a:lnTo>
                  <a:lnTo>
                    <a:pt x="118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777;p53">
            <a:extLst>
              <a:ext uri="{FF2B5EF4-FFF2-40B4-BE49-F238E27FC236}">
                <a16:creationId xmlns:a16="http://schemas.microsoft.com/office/drawing/2014/main" id="{F29D5F30-9E5B-4285-9E5F-7327B3E0EB41}"/>
              </a:ext>
            </a:extLst>
          </p:cNvPr>
          <p:cNvGrpSpPr/>
          <p:nvPr/>
        </p:nvGrpSpPr>
        <p:grpSpPr>
          <a:xfrm>
            <a:off x="2949665" y="2867689"/>
            <a:ext cx="466336" cy="466340"/>
            <a:chOff x="2553143" y="1597073"/>
            <a:chExt cx="393932" cy="394735"/>
          </a:xfrm>
        </p:grpSpPr>
        <p:sp>
          <p:nvSpPr>
            <p:cNvPr id="25" name="Google Shape;778;p53">
              <a:extLst>
                <a:ext uri="{FF2B5EF4-FFF2-40B4-BE49-F238E27FC236}">
                  <a16:creationId xmlns:a16="http://schemas.microsoft.com/office/drawing/2014/main" id="{0FF90A11-9F31-4211-907E-21B4A4E670C3}"/>
                </a:ext>
              </a:extLst>
            </p:cNvPr>
            <p:cNvSpPr/>
            <p:nvPr/>
          </p:nvSpPr>
          <p:spPr>
            <a:xfrm>
              <a:off x="2761600" y="1820574"/>
              <a:ext cx="57878" cy="95953"/>
            </a:xfrm>
            <a:custGeom>
              <a:avLst/>
              <a:gdLst/>
              <a:ahLst/>
              <a:cxnLst/>
              <a:rect l="l" t="t" r="r" b="b"/>
              <a:pathLst>
                <a:path w="1739" h="2883" extrusionOk="0">
                  <a:moveTo>
                    <a:pt x="1739" y="1"/>
                  </a:moveTo>
                  <a:lnTo>
                    <a:pt x="0" y="715"/>
                  </a:lnTo>
                  <a:lnTo>
                    <a:pt x="0" y="2882"/>
                  </a:lnTo>
                  <a:lnTo>
                    <a:pt x="1739" y="2192"/>
                  </a:lnTo>
                  <a:lnTo>
                    <a:pt x="17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9;p53">
              <a:extLst>
                <a:ext uri="{FF2B5EF4-FFF2-40B4-BE49-F238E27FC236}">
                  <a16:creationId xmlns:a16="http://schemas.microsoft.com/office/drawing/2014/main" id="{6F1B508A-0559-44E9-953A-49D22D560C94}"/>
                </a:ext>
              </a:extLst>
            </p:cNvPr>
            <p:cNvSpPr/>
            <p:nvPr/>
          </p:nvSpPr>
          <p:spPr>
            <a:xfrm>
              <a:off x="2699758" y="1784128"/>
              <a:ext cx="99914" cy="39673"/>
            </a:xfrm>
            <a:custGeom>
              <a:avLst/>
              <a:gdLst/>
              <a:ahLst/>
              <a:cxnLst/>
              <a:rect l="l" t="t" r="r" b="b"/>
              <a:pathLst>
                <a:path w="3002" h="1192" extrusionOk="0">
                  <a:moveTo>
                    <a:pt x="1501" y="0"/>
                  </a:moveTo>
                  <a:lnTo>
                    <a:pt x="1" y="596"/>
                  </a:lnTo>
                  <a:lnTo>
                    <a:pt x="1501" y="1191"/>
                  </a:lnTo>
                  <a:lnTo>
                    <a:pt x="3001" y="596"/>
                  </a:lnTo>
                  <a:lnTo>
                    <a:pt x="1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80;p53">
              <a:extLst>
                <a:ext uri="{FF2B5EF4-FFF2-40B4-BE49-F238E27FC236}">
                  <a16:creationId xmlns:a16="http://schemas.microsoft.com/office/drawing/2014/main" id="{33F9980A-540E-4CCA-89C9-0ADEDEF61E81}"/>
                </a:ext>
              </a:extLst>
            </p:cNvPr>
            <p:cNvSpPr/>
            <p:nvPr/>
          </p:nvSpPr>
          <p:spPr>
            <a:xfrm>
              <a:off x="2679954" y="1820574"/>
              <a:ext cx="58677" cy="95953"/>
            </a:xfrm>
            <a:custGeom>
              <a:avLst/>
              <a:gdLst/>
              <a:ahLst/>
              <a:cxnLst/>
              <a:rect l="l" t="t" r="r" b="b"/>
              <a:pathLst>
                <a:path w="1763" h="2883" extrusionOk="0">
                  <a:moveTo>
                    <a:pt x="0" y="1"/>
                  </a:moveTo>
                  <a:lnTo>
                    <a:pt x="0" y="2192"/>
                  </a:lnTo>
                  <a:lnTo>
                    <a:pt x="1763" y="2882"/>
                  </a:lnTo>
                  <a:lnTo>
                    <a:pt x="1763" y="71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1;p53">
              <a:extLst>
                <a:ext uri="{FF2B5EF4-FFF2-40B4-BE49-F238E27FC236}">
                  <a16:creationId xmlns:a16="http://schemas.microsoft.com/office/drawing/2014/main" id="{B574DB1E-41B6-4F12-9A89-426C318D5BB8}"/>
                </a:ext>
              </a:extLst>
            </p:cNvPr>
            <p:cNvSpPr/>
            <p:nvPr/>
          </p:nvSpPr>
          <p:spPr>
            <a:xfrm>
              <a:off x="2553143" y="1713566"/>
              <a:ext cx="393932" cy="278242"/>
            </a:xfrm>
            <a:custGeom>
              <a:avLst/>
              <a:gdLst/>
              <a:ahLst/>
              <a:cxnLst/>
              <a:rect l="l" t="t" r="r" b="b"/>
              <a:pathLst>
                <a:path w="11836" h="8360" extrusionOk="0">
                  <a:moveTo>
                    <a:pt x="5906" y="1358"/>
                  </a:moveTo>
                  <a:lnTo>
                    <a:pt x="8692" y="2478"/>
                  </a:lnTo>
                  <a:lnTo>
                    <a:pt x="8692" y="5859"/>
                  </a:lnTo>
                  <a:lnTo>
                    <a:pt x="5906" y="6978"/>
                  </a:lnTo>
                  <a:lnTo>
                    <a:pt x="3120" y="5859"/>
                  </a:lnTo>
                  <a:lnTo>
                    <a:pt x="3120" y="2478"/>
                  </a:lnTo>
                  <a:lnTo>
                    <a:pt x="5906" y="1358"/>
                  </a:lnTo>
                  <a:close/>
                  <a:moveTo>
                    <a:pt x="0" y="1"/>
                  </a:moveTo>
                  <a:lnTo>
                    <a:pt x="0" y="8360"/>
                  </a:lnTo>
                  <a:lnTo>
                    <a:pt x="11836" y="8360"/>
                  </a:lnTo>
                  <a:lnTo>
                    <a:pt x="11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82;p53">
              <a:extLst>
                <a:ext uri="{FF2B5EF4-FFF2-40B4-BE49-F238E27FC236}">
                  <a16:creationId xmlns:a16="http://schemas.microsoft.com/office/drawing/2014/main" id="{AD8CBA24-B84A-474F-B2C0-69ADB5B6DA82}"/>
                </a:ext>
              </a:extLst>
            </p:cNvPr>
            <p:cNvSpPr/>
            <p:nvPr/>
          </p:nvSpPr>
          <p:spPr>
            <a:xfrm>
              <a:off x="2553143" y="1597073"/>
              <a:ext cx="393932" cy="92758"/>
            </a:xfrm>
            <a:custGeom>
              <a:avLst/>
              <a:gdLst/>
              <a:ahLst/>
              <a:cxnLst/>
              <a:rect l="l" t="t" r="r" b="b"/>
              <a:pathLst>
                <a:path w="11836" h="2787" extrusionOk="0">
                  <a:moveTo>
                    <a:pt x="2072" y="1048"/>
                  </a:moveTo>
                  <a:lnTo>
                    <a:pt x="2072" y="1739"/>
                  </a:lnTo>
                  <a:lnTo>
                    <a:pt x="1381" y="1739"/>
                  </a:lnTo>
                  <a:lnTo>
                    <a:pt x="1381" y="1048"/>
                  </a:lnTo>
                  <a:close/>
                  <a:moveTo>
                    <a:pt x="3477" y="1048"/>
                  </a:moveTo>
                  <a:lnTo>
                    <a:pt x="3477" y="1739"/>
                  </a:lnTo>
                  <a:lnTo>
                    <a:pt x="2786" y="1739"/>
                  </a:lnTo>
                  <a:lnTo>
                    <a:pt x="2786" y="1048"/>
                  </a:lnTo>
                  <a:close/>
                  <a:moveTo>
                    <a:pt x="0" y="0"/>
                  </a:moveTo>
                  <a:lnTo>
                    <a:pt x="0" y="2786"/>
                  </a:lnTo>
                  <a:lnTo>
                    <a:pt x="11836" y="2786"/>
                  </a:lnTo>
                  <a:lnTo>
                    <a:pt x="11836" y="1739"/>
                  </a:lnTo>
                  <a:lnTo>
                    <a:pt x="6621" y="1739"/>
                  </a:lnTo>
                  <a:lnTo>
                    <a:pt x="6621" y="1048"/>
                  </a:lnTo>
                  <a:lnTo>
                    <a:pt x="11836" y="1048"/>
                  </a:lnTo>
                  <a:lnTo>
                    <a:pt x="118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675;p69">
            <a:extLst>
              <a:ext uri="{FF2B5EF4-FFF2-40B4-BE49-F238E27FC236}">
                <a16:creationId xmlns:a16="http://schemas.microsoft.com/office/drawing/2014/main" id="{A5584937-ACBC-436D-9D72-DBBFCFC807A1}"/>
              </a:ext>
            </a:extLst>
          </p:cNvPr>
          <p:cNvSpPr/>
          <p:nvPr/>
        </p:nvSpPr>
        <p:spPr>
          <a:xfrm>
            <a:off x="4721400" y="792268"/>
            <a:ext cx="3377700" cy="2597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676;p69">
            <a:extLst>
              <a:ext uri="{FF2B5EF4-FFF2-40B4-BE49-F238E27FC236}">
                <a16:creationId xmlns:a16="http://schemas.microsoft.com/office/drawing/2014/main" id="{DFE35D80-2B07-402A-9538-F1982C0AD282}"/>
              </a:ext>
            </a:extLst>
          </p:cNvPr>
          <p:cNvGrpSpPr/>
          <p:nvPr/>
        </p:nvGrpSpPr>
        <p:grpSpPr>
          <a:xfrm>
            <a:off x="5383672" y="1175431"/>
            <a:ext cx="2053176" cy="1893422"/>
            <a:chOff x="1196421" y="1641780"/>
            <a:chExt cx="2551480" cy="2352954"/>
          </a:xfrm>
        </p:grpSpPr>
        <p:sp>
          <p:nvSpPr>
            <p:cNvPr id="32" name="Google Shape;1677;p69">
              <a:extLst>
                <a:ext uri="{FF2B5EF4-FFF2-40B4-BE49-F238E27FC236}">
                  <a16:creationId xmlns:a16="http://schemas.microsoft.com/office/drawing/2014/main" id="{7814FBA8-C155-4733-92A2-C883DFEA4987}"/>
                </a:ext>
              </a:extLst>
            </p:cNvPr>
            <p:cNvSpPr/>
            <p:nvPr/>
          </p:nvSpPr>
          <p:spPr>
            <a:xfrm flipH="1">
              <a:off x="2851918" y="3373200"/>
              <a:ext cx="862582" cy="171423"/>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78;p69">
              <a:extLst>
                <a:ext uri="{FF2B5EF4-FFF2-40B4-BE49-F238E27FC236}">
                  <a16:creationId xmlns:a16="http://schemas.microsoft.com/office/drawing/2014/main" id="{8FF4AD47-DC42-4D1B-994F-F537BBE052FB}"/>
                </a:ext>
              </a:extLst>
            </p:cNvPr>
            <p:cNvSpPr/>
            <p:nvPr/>
          </p:nvSpPr>
          <p:spPr>
            <a:xfrm flipH="1">
              <a:off x="1196421" y="3794925"/>
              <a:ext cx="1507202" cy="199809"/>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79;p69">
              <a:extLst>
                <a:ext uri="{FF2B5EF4-FFF2-40B4-BE49-F238E27FC236}">
                  <a16:creationId xmlns:a16="http://schemas.microsoft.com/office/drawing/2014/main" id="{FEE8774E-E076-4F13-BE33-485D72FFB52A}"/>
                </a:ext>
              </a:extLst>
            </p:cNvPr>
            <p:cNvSpPr/>
            <p:nvPr/>
          </p:nvSpPr>
          <p:spPr>
            <a:xfrm flipH="1">
              <a:off x="1601856" y="2134257"/>
              <a:ext cx="145872" cy="143850"/>
            </a:xfrm>
            <a:custGeom>
              <a:avLst/>
              <a:gdLst/>
              <a:ahLst/>
              <a:cxnLst/>
              <a:rect l="l" t="t" r="r" b="b"/>
              <a:pathLst>
                <a:path w="8873" h="8750" extrusionOk="0">
                  <a:moveTo>
                    <a:pt x="6000" y="1"/>
                  </a:moveTo>
                  <a:lnTo>
                    <a:pt x="3018" y="2037"/>
                  </a:lnTo>
                  <a:lnTo>
                    <a:pt x="0" y="4110"/>
                  </a:lnTo>
                  <a:lnTo>
                    <a:pt x="0" y="8400"/>
                  </a:lnTo>
                  <a:lnTo>
                    <a:pt x="0" y="8728"/>
                  </a:lnTo>
                  <a:cubicBezTo>
                    <a:pt x="0" y="8742"/>
                    <a:pt x="42" y="8749"/>
                    <a:pt x="118" y="8749"/>
                  </a:cubicBezTo>
                  <a:cubicBezTo>
                    <a:pt x="1169" y="8749"/>
                    <a:pt x="8872" y="7455"/>
                    <a:pt x="8872" y="7455"/>
                  </a:cubicBezTo>
                  <a:lnTo>
                    <a:pt x="8363" y="1564"/>
                  </a:lnTo>
                  <a:lnTo>
                    <a:pt x="6000" y="1"/>
                  </a:ln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80;p69">
              <a:extLst>
                <a:ext uri="{FF2B5EF4-FFF2-40B4-BE49-F238E27FC236}">
                  <a16:creationId xmlns:a16="http://schemas.microsoft.com/office/drawing/2014/main" id="{3503E19A-BC04-4A29-8805-4BE8A2D2D903}"/>
                </a:ext>
              </a:extLst>
            </p:cNvPr>
            <p:cNvSpPr/>
            <p:nvPr/>
          </p:nvSpPr>
          <p:spPr>
            <a:xfrm flipH="1">
              <a:off x="2728670" y="2002145"/>
              <a:ext cx="75328" cy="51753"/>
            </a:xfrm>
            <a:custGeom>
              <a:avLst/>
              <a:gdLst/>
              <a:ahLst/>
              <a:cxnLst/>
              <a:rect l="l" t="t" r="r" b="b"/>
              <a:pathLst>
                <a:path w="4582" h="3148" extrusionOk="0">
                  <a:moveTo>
                    <a:pt x="1863" y="1"/>
                  </a:moveTo>
                  <a:cubicBezTo>
                    <a:pt x="634" y="1"/>
                    <a:pt x="0" y="3147"/>
                    <a:pt x="0" y="3147"/>
                  </a:cubicBezTo>
                  <a:cubicBezTo>
                    <a:pt x="0" y="3147"/>
                    <a:pt x="4582" y="2566"/>
                    <a:pt x="2764" y="529"/>
                  </a:cubicBezTo>
                  <a:cubicBezTo>
                    <a:pt x="2435" y="154"/>
                    <a:pt x="2134" y="1"/>
                    <a:pt x="18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81;p69">
              <a:extLst>
                <a:ext uri="{FF2B5EF4-FFF2-40B4-BE49-F238E27FC236}">
                  <a16:creationId xmlns:a16="http://schemas.microsoft.com/office/drawing/2014/main" id="{64571B63-EB36-4B8B-939B-058A8FB9EDAD}"/>
                </a:ext>
              </a:extLst>
            </p:cNvPr>
            <p:cNvSpPr/>
            <p:nvPr/>
          </p:nvSpPr>
          <p:spPr>
            <a:xfrm flipH="1">
              <a:off x="3415681" y="1741949"/>
              <a:ext cx="76364" cy="226691"/>
            </a:xfrm>
            <a:custGeom>
              <a:avLst/>
              <a:gdLst/>
              <a:ahLst/>
              <a:cxnLst/>
              <a:rect l="l" t="t" r="r" b="b"/>
              <a:pathLst>
                <a:path w="4645" h="13789" extrusionOk="0">
                  <a:moveTo>
                    <a:pt x="605" y="1"/>
                  </a:moveTo>
                  <a:cubicBezTo>
                    <a:pt x="565" y="1"/>
                    <a:pt x="525" y="21"/>
                    <a:pt x="509" y="66"/>
                  </a:cubicBezTo>
                  <a:cubicBezTo>
                    <a:pt x="109" y="976"/>
                    <a:pt x="37" y="2030"/>
                    <a:pt x="0" y="3012"/>
                  </a:cubicBezTo>
                  <a:cubicBezTo>
                    <a:pt x="0" y="3957"/>
                    <a:pt x="73" y="4903"/>
                    <a:pt x="291" y="5848"/>
                  </a:cubicBezTo>
                  <a:cubicBezTo>
                    <a:pt x="691" y="7739"/>
                    <a:pt x="1564" y="9448"/>
                    <a:pt x="2582" y="11084"/>
                  </a:cubicBezTo>
                  <a:cubicBezTo>
                    <a:pt x="2873" y="11557"/>
                    <a:pt x="3164" y="12029"/>
                    <a:pt x="3491" y="12502"/>
                  </a:cubicBezTo>
                  <a:cubicBezTo>
                    <a:pt x="3673" y="12757"/>
                    <a:pt x="3818" y="13011"/>
                    <a:pt x="4000" y="13229"/>
                  </a:cubicBezTo>
                  <a:cubicBezTo>
                    <a:pt x="4146" y="13447"/>
                    <a:pt x="4255" y="13666"/>
                    <a:pt x="4509" y="13775"/>
                  </a:cubicBezTo>
                  <a:cubicBezTo>
                    <a:pt x="4519" y="13784"/>
                    <a:pt x="4534" y="13789"/>
                    <a:pt x="4550" y="13789"/>
                  </a:cubicBezTo>
                  <a:cubicBezTo>
                    <a:pt x="4594" y="13789"/>
                    <a:pt x="4645" y="13755"/>
                    <a:pt x="4618" y="13702"/>
                  </a:cubicBezTo>
                  <a:cubicBezTo>
                    <a:pt x="4618" y="13411"/>
                    <a:pt x="4436" y="13229"/>
                    <a:pt x="4291" y="13011"/>
                  </a:cubicBezTo>
                  <a:cubicBezTo>
                    <a:pt x="4109" y="12757"/>
                    <a:pt x="3927" y="12466"/>
                    <a:pt x="3746" y="12211"/>
                  </a:cubicBezTo>
                  <a:cubicBezTo>
                    <a:pt x="3418" y="11702"/>
                    <a:pt x="3091" y="11193"/>
                    <a:pt x="2764" y="10684"/>
                  </a:cubicBezTo>
                  <a:cubicBezTo>
                    <a:pt x="2146" y="9630"/>
                    <a:pt x="1528" y="8539"/>
                    <a:pt x="1091" y="7411"/>
                  </a:cubicBezTo>
                  <a:cubicBezTo>
                    <a:pt x="691" y="6284"/>
                    <a:pt x="473" y="5084"/>
                    <a:pt x="400" y="3884"/>
                  </a:cubicBezTo>
                  <a:cubicBezTo>
                    <a:pt x="328" y="2612"/>
                    <a:pt x="546" y="1376"/>
                    <a:pt x="691" y="103"/>
                  </a:cubicBezTo>
                  <a:cubicBezTo>
                    <a:pt x="712" y="39"/>
                    <a:pt x="660" y="1"/>
                    <a:pt x="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82;p69">
              <a:extLst>
                <a:ext uri="{FF2B5EF4-FFF2-40B4-BE49-F238E27FC236}">
                  <a16:creationId xmlns:a16="http://schemas.microsoft.com/office/drawing/2014/main" id="{8EBE54C6-6153-4A75-A091-CE5E34D18EAD}"/>
                </a:ext>
              </a:extLst>
            </p:cNvPr>
            <p:cNvSpPr/>
            <p:nvPr/>
          </p:nvSpPr>
          <p:spPr>
            <a:xfrm flipH="1">
              <a:off x="3472301" y="1844304"/>
              <a:ext cx="75608" cy="42382"/>
            </a:xfrm>
            <a:custGeom>
              <a:avLst/>
              <a:gdLst/>
              <a:ahLst/>
              <a:cxnLst/>
              <a:rect l="l" t="t" r="r" b="b"/>
              <a:pathLst>
                <a:path w="4599" h="2578" extrusionOk="0">
                  <a:moveTo>
                    <a:pt x="625" y="1"/>
                  </a:moveTo>
                  <a:cubicBezTo>
                    <a:pt x="237" y="1"/>
                    <a:pt x="1" y="237"/>
                    <a:pt x="53" y="858"/>
                  </a:cubicBezTo>
                  <a:cubicBezTo>
                    <a:pt x="171" y="2257"/>
                    <a:pt x="1497" y="2578"/>
                    <a:pt x="2686" y="2578"/>
                  </a:cubicBezTo>
                  <a:cubicBezTo>
                    <a:pt x="3691" y="2578"/>
                    <a:pt x="4598" y="2349"/>
                    <a:pt x="4598" y="2349"/>
                  </a:cubicBezTo>
                  <a:cubicBezTo>
                    <a:pt x="4598" y="2349"/>
                    <a:pt x="1852" y="1"/>
                    <a:pt x="6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3;p69">
              <a:extLst>
                <a:ext uri="{FF2B5EF4-FFF2-40B4-BE49-F238E27FC236}">
                  <a16:creationId xmlns:a16="http://schemas.microsoft.com/office/drawing/2014/main" id="{84A88E18-C1F4-4F40-9C5C-2A40708EA206}"/>
                </a:ext>
              </a:extLst>
            </p:cNvPr>
            <p:cNvSpPr/>
            <p:nvPr/>
          </p:nvSpPr>
          <p:spPr>
            <a:xfrm flipH="1">
              <a:off x="3357533" y="1839125"/>
              <a:ext cx="96486" cy="78468"/>
            </a:xfrm>
            <a:custGeom>
              <a:avLst/>
              <a:gdLst/>
              <a:ahLst/>
              <a:cxnLst/>
              <a:rect l="l" t="t" r="r" b="b"/>
              <a:pathLst>
                <a:path w="5869" h="4773" extrusionOk="0">
                  <a:moveTo>
                    <a:pt x="2155" y="0"/>
                  </a:moveTo>
                  <a:cubicBezTo>
                    <a:pt x="1" y="0"/>
                    <a:pt x="451" y="4773"/>
                    <a:pt x="451" y="4773"/>
                  </a:cubicBezTo>
                  <a:cubicBezTo>
                    <a:pt x="451" y="4773"/>
                    <a:pt x="5869" y="1319"/>
                    <a:pt x="2887" y="155"/>
                  </a:cubicBezTo>
                  <a:cubicBezTo>
                    <a:pt x="2614" y="49"/>
                    <a:pt x="2371" y="0"/>
                    <a:pt x="2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84;p69">
              <a:extLst>
                <a:ext uri="{FF2B5EF4-FFF2-40B4-BE49-F238E27FC236}">
                  <a16:creationId xmlns:a16="http://schemas.microsoft.com/office/drawing/2014/main" id="{24A1AF04-B98C-4AE4-8AA7-934959788F81}"/>
                </a:ext>
              </a:extLst>
            </p:cNvPr>
            <p:cNvSpPr/>
            <p:nvPr/>
          </p:nvSpPr>
          <p:spPr>
            <a:xfrm flipH="1">
              <a:off x="3487853" y="1745335"/>
              <a:ext cx="78320" cy="49123"/>
            </a:xfrm>
            <a:custGeom>
              <a:avLst/>
              <a:gdLst/>
              <a:ahLst/>
              <a:cxnLst/>
              <a:rect l="l" t="t" r="r" b="b"/>
              <a:pathLst>
                <a:path w="4764" h="2988" extrusionOk="0">
                  <a:moveTo>
                    <a:pt x="2790" y="0"/>
                  </a:moveTo>
                  <a:cubicBezTo>
                    <a:pt x="2506" y="0"/>
                    <a:pt x="2194" y="150"/>
                    <a:pt x="1855" y="515"/>
                  </a:cubicBezTo>
                  <a:cubicBezTo>
                    <a:pt x="1" y="2551"/>
                    <a:pt x="4764" y="2988"/>
                    <a:pt x="4764" y="2988"/>
                  </a:cubicBezTo>
                  <a:cubicBezTo>
                    <a:pt x="4764" y="2988"/>
                    <a:pt x="4060" y="0"/>
                    <a:pt x="27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85;p69">
              <a:extLst>
                <a:ext uri="{FF2B5EF4-FFF2-40B4-BE49-F238E27FC236}">
                  <a16:creationId xmlns:a16="http://schemas.microsoft.com/office/drawing/2014/main" id="{B370D671-0259-4BE6-A5D0-0C43D3659059}"/>
                </a:ext>
              </a:extLst>
            </p:cNvPr>
            <p:cNvSpPr/>
            <p:nvPr/>
          </p:nvSpPr>
          <p:spPr>
            <a:xfrm flipH="1">
              <a:off x="3424477" y="1641780"/>
              <a:ext cx="96256" cy="39703"/>
            </a:xfrm>
            <a:custGeom>
              <a:avLst/>
              <a:gdLst/>
              <a:ahLst/>
              <a:cxnLst/>
              <a:rect l="l" t="t" r="r" b="b"/>
              <a:pathLst>
                <a:path w="5855" h="2415" extrusionOk="0">
                  <a:moveTo>
                    <a:pt x="1926" y="1"/>
                  </a:moveTo>
                  <a:cubicBezTo>
                    <a:pt x="1819" y="1"/>
                    <a:pt x="1699" y="5"/>
                    <a:pt x="1564" y="14"/>
                  </a:cubicBezTo>
                  <a:cubicBezTo>
                    <a:pt x="0" y="124"/>
                    <a:pt x="218" y="1251"/>
                    <a:pt x="364" y="1360"/>
                  </a:cubicBezTo>
                  <a:cubicBezTo>
                    <a:pt x="764" y="1760"/>
                    <a:pt x="4545" y="2414"/>
                    <a:pt x="4545" y="2414"/>
                  </a:cubicBezTo>
                  <a:cubicBezTo>
                    <a:pt x="4545" y="2414"/>
                    <a:pt x="5236" y="2232"/>
                    <a:pt x="5563" y="2232"/>
                  </a:cubicBezTo>
                  <a:cubicBezTo>
                    <a:pt x="5854" y="2232"/>
                    <a:pt x="5818" y="1142"/>
                    <a:pt x="5636" y="633"/>
                  </a:cubicBezTo>
                  <a:cubicBezTo>
                    <a:pt x="5546" y="317"/>
                    <a:pt x="5273" y="211"/>
                    <a:pt x="4801" y="211"/>
                  </a:cubicBezTo>
                  <a:cubicBezTo>
                    <a:pt x="4513" y="211"/>
                    <a:pt x="4150" y="250"/>
                    <a:pt x="3709" y="305"/>
                  </a:cubicBezTo>
                  <a:cubicBezTo>
                    <a:pt x="3555" y="330"/>
                    <a:pt x="3432" y="341"/>
                    <a:pt x="3330" y="341"/>
                  </a:cubicBezTo>
                  <a:cubicBezTo>
                    <a:pt x="2756" y="341"/>
                    <a:pt x="2877" y="1"/>
                    <a:pt x="19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86;p69">
              <a:extLst>
                <a:ext uri="{FF2B5EF4-FFF2-40B4-BE49-F238E27FC236}">
                  <a16:creationId xmlns:a16="http://schemas.microsoft.com/office/drawing/2014/main" id="{A830A805-EB62-4502-AF6A-A281BD2ABA33}"/>
                </a:ext>
              </a:extLst>
            </p:cNvPr>
            <p:cNvSpPr/>
            <p:nvPr/>
          </p:nvSpPr>
          <p:spPr>
            <a:xfrm flipH="1">
              <a:off x="3453181" y="1661343"/>
              <a:ext cx="144705" cy="63047"/>
            </a:xfrm>
            <a:custGeom>
              <a:avLst/>
              <a:gdLst/>
              <a:ahLst/>
              <a:cxnLst/>
              <a:rect l="l" t="t" r="r" b="b"/>
              <a:pathLst>
                <a:path w="8802" h="3835" extrusionOk="0">
                  <a:moveTo>
                    <a:pt x="4607" y="0"/>
                  </a:moveTo>
                  <a:cubicBezTo>
                    <a:pt x="3690" y="0"/>
                    <a:pt x="2737" y="147"/>
                    <a:pt x="2002" y="606"/>
                  </a:cubicBezTo>
                  <a:cubicBezTo>
                    <a:pt x="0" y="1833"/>
                    <a:pt x="1783" y="3834"/>
                    <a:pt x="3939" y="3834"/>
                  </a:cubicBezTo>
                  <a:cubicBezTo>
                    <a:pt x="4211" y="3834"/>
                    <a:pt x="4489" y="3802"/>
                    <a:pt x="4766" y="3733"/>
                  </a:cubicBezTo>
                  <a:cubicBezTo>
                    <a:pt x="7202" y="3115"/>
                    <a:pt x="8802" y="1952"/>
                    <a:pt x="8802" y="1952"/>
                  </a:cubicBezTo>
                  <a:lnTo>
                    <a:pt x="7747" y="461"/>
                  </a:lnTo>
                  <a:cubicBezTo>
                    <a:pt x="7747" y="461"/>
                    <a:pt x="6232" y="0"/>
                    <a:pt x="4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87;p69">
              <a:extLst>
                <a:ext uri="{FF2B5EF4-FFF2-40B4-BE49-F238E27FC236}">
                  <a16:creationId xmlns:a16="http://schemas.microsoft.com/office/drawing/2014/main" id="{08F79CE6-25DA-40A3-AE2D-A06E76937ABB}"/>
                </a:ext>
              </a:extLst>
            </p:cNvPr>
            <p:cNvSpPr/>
            <p:nvPr/>
          </p:nvSpPr>
          <p:spPr>
            <a:xfrm flipH="1">
              <a:off x="3344381" y="1663316"/>
              <a:ext cx="112992" cy="61272"/>
            </a:xfrm>
            <a:custGeom>
              <a:avLst/>
              <a:gdLst/>
              <a:ahLst/>
              <a:cxnLst/>
              <a:rect l="l" t="t" r="r" b="b"/>
              <a:pathLst>
                <a:path w="6873" h="3727" extrusionOk="0">
                  <a:moveTo>
                    <a:pt x="2427" y="0"/>
                  </a:moveTo>
                  <a:cubicBezTo>
                    <a:pt x="1181" y="0"/>
                    <a:pt x="219" y="595"/>
                    <a:pt x="219" y="595"/>
                  </a:cubicBezTo>
                  <a:lnTo>
                    <a:pt x="0" y="2450"/>
                  </a:lnTo>
                  <a:cubicBezTo>
                    <a:pt x="0" y="2450"/>
                    <a:pt x="2073" y="3540"/>
                    <a:pt x="2982" y="3613"/>
                  </a:cubicBezTo>
                  <a:cubicBezTo>
                    <a:pt x="3523" y="3634"/>
                    <a:pt x="4113" y="3726"/>
                    <a:pt x="4668" y="3726"/>
                  </a:cubicBezTo>
                  <a:cubicBezTo>
                    <a:pt x="5081" y="3726"/>
                    <a:pt x="5476" y="3675"/>
                    <a:pt x="5818" y="3504"/>
                  </a:cubicBezTo>
                  <a:cubicBezTo>
                    <a:pt x="6873" y="3031"/>
                    <a:pt x="6000" y="1432"/>
                    <a:pt x="4182" y="450"/>
                  </a:cubicBezTo>
                  <a:cubicBezTo>
                    <a:pt x="3581" y="116"/>
                    <a:pt x="2976" y="0"/>
                    <a:pt x="24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88;p69">
              <a:extLst>
                <a:ext uri="{FF2B5EF4-FFF2-40B4-BE49-F238E27FC236}">
                  <a16:creationId xmlns:a16="http://schemas.microsoft.com/office/drawing/2014/main" id="{B18B994B-A0D0-4010-970F-53E991462DA3}"/>
                </a:ext>
              </a:extLst>
            </p:cNvPr>
            <p:cNvSpPr/>
            <p:nvPr/>
          </p:nvSpPr>
          <p:spPr>
            <a:xfrm flipH="1">
              <a:off x="3430461" y="1657283"/>
              <a:ext cx="62784" cy="40590"/>
            </a:xfrm>
            <a:custGeom>
              <a:avLst/>
              <a:gdLst/>
              <a:ahLst/>
              <a:cxnLst/>
              <a:rect l="l" t="t" r="r" b="b"/>
              <a:pathLst>
                <a:path w="3819" h="2469" extrusionOk="0">
                  <a:moveTo>
                    <a:pt x="726" y="0"/>
                  </a:moveTo>
                  <a:cubicBezTo>
                    <a:pt x="545" y="0"/>
                    <a:pt x="360" y="62"/>
                    <a:pt x="255" y="271"/>
                  </a:cubicBezTo>
                  <a:cubicBezTo>
                    <a:pt x="1" y="780"/>
                    <a:pt x="146" y="1435"/>
                    <a:pt x="946" y="1726"/>
                  </a:cubicBezTo>
                  <a:cubicBezTo>
                    <a:pt x="1671" y="2022"/>
                    <a:pt x="2515" y="2468"/>
                    <a:pt x="3019" y="2468"/>
                  </a:cubicBezTo>
                  <a:cubicBezTo>
                    <a:pt x="3071" y="2468"/>
                    <a:pt x="3120" y="2463"/>
                    <a:pt x="3164" y="2453"/>
                  </a:cubicBezTo>
                  <a:cubicBezTo>
                    <a:pt x="3600" y="2308"/>
                    <a:pt x="3819" y="1762"/>
                    <a:pt x="3528" y="1544"/>
                  </a:cubicBezTo>
                  <a:cubicBezTo>
                    <a:pt x="3200" y="1289"/>
                    <a:pt x="2655" y="1108"/>
                    <a:pt x="2655" y="1108"/>
                  </a:cubicBezTo>
                  <a:lnTo>
                    <a:pt x="1237" y="126"/>
                  </a:lnTo>
                  <a:cubicBezTo>
                    <a:pt x="1237" y="126"/>
                    <a:pt x="985" y="0"/>
                    <a:pt x="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89;p69">
              <a:extLst>
                <a:ext uri="{FF2B5EF4-FFF2-40B4-BE49-F238E27FC236}">
                  <a16:creationId xmlns:a16="http://schemas.microsoft.com/office/drawing/2014/main" id="{2A7B9258-5773-4A91-B72C-C15514F2BE00}"/>
                </a:ext>
              </a:extLst>
            </p:cNvPr>
            <p:cNvSpPr/>
            <p:nvPr/>
          </p:nvSpPr>
          <p:spPr>
            <a:xfrm flipH="1">
              <a:off x="3397055" y="1684409"/>
              <a:ext cx="109934" cy="80770"/>
            </a:xfrm>
            <a:custGeom>
              <a:avLst/>
              <a:gdLst/>
              <a:ahLst/>
              <a:cxnLst/>
              <a:rect l="l" t="t" r="r" b="b"/>
              <a:pathLst>
                <a:path w="6687" h="4913" extrusionOk="0">
                  <a:moveTo>
                    <a:pt x="2102" y="1"/>
                  </a:moveTo>
                  <a:cubicBezTo>
                    <a:pt x="2008" y="1"/>
                    <a:pt x="1903" y="22"/>
                    <a:pt x="1782" y="76"/>
                  </a:cubicBezTo>
                  <a:cubicBezTo>
                    <a:pt x="1782" y="76"/>
                    <a:pt x="0" y="476"/>
                    <a:pt x="37" y="2330"/>
                  </a:cubicBezTo>
                  <a:cubicBezTo>
                    <a:pt x="37" y="4185"/>
                    <a:pt x="2437" y="4439"/>
                    <a:pt x="3600" y="4766"/>
                  </a:cubicBezTo>
                  <a:cubicBezTo>
                    <a:pt x="3906" y="4862"/>
                    <a:pt x="4243" y="4912"/>
                    <a:pt x="4579" y="4912"/>
                  </a:cubicBezTo>
                  <a:cubicBezTo>
                    <a:pt x="5520" y="4912"/>
                    <a:pt x="6438" y="4515"/>
                    <a:pt x="6545" y="3603"/>
                  </a:cubicBezTo>
                  <a:cubicBezTo>
                    <a:pt x="6686" y="2441"/>
                    <a:pt x="4133" y="324"/>
                    <a:pt x="3377" y="324"/>
                  </a:cubicBezTo>
                  <a:cubicBezTo>
                    <a:pt x="3353" y="324"/>
                    <a:pt x="3330" y="326"/>
                    <a:pt x="3309" y="330"/>
                  </a:cubicBezTo>
                  <a:cubicBezTo>
                    <a:pt x="3255" y="339"/>
                    <a:pt x="3204" y="343"/>
                    <a:pt x="3156" y="343"/>
                  </a:cubicBezTo>
                  <a:cubicBezTo>
                    <a:pt x="2701" y="343"/>
                    <a:pt x="2481" y="1"/>
                    <a:pt x="21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90;p69">
              <a:extLst>
                <a:ext uri="{FF2B5EF4-FFF2-40B4-BE49-F238E27FC236}">
                  <a16:creationId xmlns:a16="http://schemas.microsoft.com/office/drawing/2014/main" id="{8B590545-7CF0-4F3B-88CC-95C962CF1202}"/>
                </a:ext>
              </a:extLst>
            </p:cNvPr>
            <p:cNvSpPr/>
            <p:nvPr/>
          </p:nvSpPr>
          <p:spPr>
            <a:xfrm flipH="1">
              <a:off x="2898923" y="2134881"/>
              <a:ext cx="241635" cy="98130"/>
            </a:xfrm>
            <a:custGeom>
              <a:avLst/>
              <a:gdLst/>
              <a:ahLst/>
              <a:cxnLst/>
              <a:rect l="l" t="t" r="r" b="b"/>
              <a:pathLst>
                <a:path w="14698" h="5969" extrusionOk="0">
                  <a:moveTo>
                    <a:pt x="7419" y="0"/>
                  </a:moveTo>
                  <a:cubicBezTo>
                    <a:pt x="4215" y="0"/>
                    <a:pt x="1048" y="1614"/>
                    <a:pt x="1" y="5473"/>
                  </a:cubicBezTo>
                  <a:lnTo>
                    <a:pt x="1601" y="5618"/>
                  </a:lnTo>
                  <a:cubicBezTo>
                    <a:pt x="1601" y="5618"/>
                    <a:pt x="4073" y="4468"/>
                    <a:pt x="6741" y="4468"/>
                  </a:cubicBezTo>
                  <a:cubicBezTo>
                    <a:pt x="7955" y="4468"/>
                    <a:pt x="9210" y="4706"/>
                    <a:pt x="10291" y="5400"/>
                  </a:cubicBezTo>
                  <a:cubicBezTo>
                    <a:pt x="10902" y="5799"/>
                    <a:pt x="11457" y="5969"/>
                    <a:pt x="11935" y="5969"/>
                  </a:cubicBezTo>
                  <a:cubicBezTo>
                    <a:pt x="14157" y="5969"/>
                    <a:pt x="14698" y="2285"/>
                    <a:pt x="11345" y="818"/>
                  </a:cubicBezTo>
                  <a:cubicBezTo>
                    <a:pt x="10135" y="289"/>
                    <a:pt x="8774" y="0"/>
                    <a:pt x="7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91;p69">
              <a:extLst>
                <a:ext uri="{FF2B5EF4-FFF2-40B4-BE49-F238E27FC236}">
                  <a16:creationId xmlns:a16="http://schemas.microsoft.com/office/drawing/2014/main" id="{35D963ED-855C-4411-B5BC-D60B38316D9D}"/>
                </a:ext>
              </a:extLst>
            </p:cNvPr>
            <p:cNvSpPr/>
            <p:nvPr/>
          </p:nvSpPr>
          <p:spPr>
            <a:xfrm flipH="1">
              <a:off x="3341981" y="2042538"/>
              <a:ext cx="405920" cy="211024"/>
            </a:xfrm>
            <a:custGeom>
              <a:avLst/>
              <a:gdLst/>
              <a:ahLst/>
              <a:cxnLst/>
              <a:rect l="l" t="t" r="r" b="b"/>
              <a:pathLst>
                <a:path w="24691" h="12836" extrusionOk="0">
                  <a:moveTo>
                    <a:pt x="6473" y="0"/>
                  </a:moveTo>
                  <a:cubicBezTo>
                    <a:pt x="5504" y="0"/>
                    <a:pt x="4662" y="223"/>
                    <a:pt x="4182" y="836"/>
                  </a:cubicBezTo>
                  <a:cubicBezTo>
                    <a:pt x="1" y="6254"/>
                    <a:pt x="11636" y="5199"/>
                    <a:pt x="15854" y="8653"/>
                  </a:cubicBezTo>
                  <a:cubicBezTo>
                    <a:pt x="20072" y="12108"/>
                    <a:pt x="21563" y="12580"/>
                    <a:pt x="21563" y="12580"/>
                  </a:cubicBezTo>
                  <a:lnTo>
                    <a:pt x="24690" y="12835"/>
                  </a:lnTo>
                  <a:cubicBezTo>
                    <a:pt x="24690" y="12835"/>
                    <a:pt x="20690" y="5708"/>
                    <a:pt x="12473" y="1563"/>
                  </a:cubicBezTo>
                  <a:cubicBezTo>
                    <a:pt x="12264" y="1458"/>
                    <a:pt x="8952" y="0"/>
                    <a:pt x="64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2;p69">
              <a:extLst>
                <a:ext uri="{FF2B5EF4-FFF2-40B4-BE49-F238E27FC236}">
                  <a16:creationId xmlns:a16="http://schemas.microsoft.com/office/drawing/2014/main" id="{905D0682-92AD-4EBE-88D9-C504E978B2E0}"/>
                </a:ext>
              </a:extLst>
            </p:cNvPr>
            <p:cNvSpPr/>
            <p:nvPr/>
          </p:nvSpPr>
          <p:spPr>
            <a:xfrm flipH="1">
              <a:off x="3296557" y="1899329"/>
              <a:ext cx="369440" cy="331003"/>
            </a:xfrm>
            <a:custGeom>
              <a:avLst/>
              <a:gdLst/>
              <a:ahLst/>
              <a:cxnLst/>
              <a:rect l="l" t="t" r="r" b="b"/>
              <a:pathLst>
                <a:path w="22472" h="20134" extrusionOk="0">
                  <a:moveTo>
                    <a:pt x="9655" y="0"/>
                  </a:moveTo>
                  <a:cubicBezTo>
                    <a:pt x="9495" y="0"/>
                    <a:pt x="9331" y="30"/>
                    <a:pt x="9163" y="93"/>
                  </a:cubicBezTo>
                  <a:cubicBezTo>
                    <a:pt x="6691" y="966"/>
                    <a:pt x="8982" y="4056"/>
                    <a:pt x="9163" y="4274"/>
                  </a:cubicBezTo>
                  <a:cubicBezTo>
                    <a:pt x="8934" y="4045"/>
                    <a:pt x="5722" y="991"/>
                    <a:pt x="3446" y="991"/>
                  </a:cubicBezTo>
                  <a:cubicBezTo>
                    <a:pt x="2835" y="991"/>
                    <a:pt x="2291" y="1211"/>
                    <a:pt x="1891" y="1765"/>
                  </a:cubicBezTo>
                  <a:cubicBezTo>
                    <a:pt x="1782" y="1911"/>
                    <a:pt x="1709" y="2093"/>
                    <a:pt x="1600" y="2275"/>
                  </a:cubicBezTo>
                  <a:cubicBezTo>
                    <a:pt x="0" y="6020"/>
                    <a:pt x="7782" y="8165"/>
                    <a:pt x="8072" y="8238"/>
                  </a:cubicBezTo>
                  <a:cubicBezTo>
                    <a:pt x="7998" y="8225"/>
                    <a:pt x="7595" y="8158"/>
                    <a:pt x="7119" y="8158"/>
                  </a:cubicBezTo>
                  <a:cubicBezTo>
                    <a:pt x="6196" y="8158"/>
                    <a:pt x="4998" y="8410"/>
                    <a:pt x="5382" y="9801"/>
                  </a:cubicBezTo>
                  <a:cubicBezTo>
                    <a:pt x="6000" y="11947"/>
                    <a:pt x="11963" y="12383"/>
                    <a:pt x="11963" y="12383"/>
                  </a:cubicBezTo>
                  <a:cubicBezTo>
                    <a:pt x="11963" y="12383"/>
                    <a:pt x="7527" y="12456"/>
                    <a:pt x="8327" y="14856"/>
                  </a:cubicBezTo>
                  <a:cubicBezTo>
                    <a:pt x="8945" y="16601"/>
                    <a:pt x="12363" y="16819"/>
                    <a:pt x="14218" y="16819"/>
                  </a:cubicBezTo>
                  <a:cubicBezTo>
                    <a:pt x="13127" y="16965"/>
                    <a:pt x="11781" y="17401"/>
                    <a:pt x="12290" y="18892"/>
                  </a:cubicBezTo>
                  <a:cubicBezTo>
                    <a:pt x="12623" y="19846"/>
                    <a:pt x="14065" y="20133"/>
                    <a:pt x="15681" y="20133"/>
                  </a:cubicBezTo>
                  <a:cubicBezTo>
                    <a:pt x="18131" y="20133"/>
                    <a:pt x="20981" y="19473"/>
                    <a:pt x="20981" y="19473"/>
                  </a:cubicBezTo>
                  <a:cubicBezTo>
                    <a:pt x="20981" y="19473"/>
                    <a:pt x="21381" y="18528"/>
                    <a:pt x="21708" y="17219"/>
                  </a:cubicBezTo>
                  <a:cubicBezTo>
                    <a:pt x="22217" y="15328"/>
                    <a:pt x="22472" y="12747"/>
                    <a:pt x="20944" y="11329"/>
                  </a:cubicBezTo>
                  <a:cubicBezTo>
                    <a:pt x="20188" y="10616"/>
                    <a:pt x="19601" y="10364"/>
                    <a:pt x="19149" y="10364"/>
                  </a:cubicBezTo>
                  <a:cubicBezTo>
                    <a:pt x="18126" y="10364"/>
                    <a:pt x="17795" y="11661"/>
                    <a:pt x="17745" y="11838"/>
                  </a:cubicBezTo>
                  <a:cubicBezTo>
                    <a:pt x="17817" y="11401"/>
                    <a:pt x="18872" y="3984"/>
                    <a:pt x="15708" y="3038"/>
                  </a:cubicBezTo>
                  <a:cubicBezTo>
                    <a:pt x="15322" y="2923"/>
                    <a:pt x="14994" y="2873"/>
                    <a:pt x="14718" y="2873"/>
                  </a:cubicBezTo>
                  <a:cubicBezTo>
                    <a:pt x="12724" y="2873"/>
                    <a:pt x="13387" y="5515"/>
                    <a:pt x="13449" y="5749"/>
                  </a:cubicBezTo>
                  <a:lnTo>
                    <a:pt x="13449" y="5749"/>
                  </a:lnTo>
                  <a:cubicBezTo>
                    <a:pt x="13357" y="5412"/>
                    <a:pt x="11832" y="0"/>
                    <a:pt x="9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3;p69">
              <a:extLst>
                <a:ext uri="{FF2B5EF4-FFF2-40B4-BE49-F238E27FC236}">
                  <a16:creationId xmlns:a16="http://schemas.microsoft.com/office/drawing/2014/main" id="{BEB6D855-4A11-42AB-A79C-46F7576D503A}"/>
                </a:ext>
              </a:extLst>
            </p:cNvPr>
            <p:cNvSpPr/>
            <p:nvPr/>
          </p:nvSpPr>
          <p:spPr>
            <a:xfrm flipH="1">
              <a:off x="3309117" y="1928345"/>
              <a:ext cx="356880" cy="301986"/>
            </a:xfrm>
            <a:custGeom>
              <a:avLst/>
              <a:gdLst/>
              <a:ahLst/>
              <a:cxnLst/>
              <a:rect l="l" t="t" r="r" b="b"/>
              <a:pathLst>
                <a:path w="21708" h="18369" extrusionOk="0">
                  <a:moveTo>
                    <a:pt x="1891" y="0"/>
                  </a:moveTo>
                  <a:cubicBezTo>
                    <a:pt x="1782" y="146"/>
                    <a:pt x="1709" y="328"/>
                    <a:pt x="1600" y="510"/>
                  </a:cubicBezTo>
                  <a:cubicBezTo>
                    <a:pt x="0" y="4255"/>
                    <a:pt x="7782" y="6400"/>
                    <a:pt x="8072" y="6473"/>
                  </a:cubicBezTo>
                  <a:cubicBezTo>
                    <a:pt x="7998" y="6460"/>
                    <a:pt x="7595" y="6393"/>
                    <a:pt x="7119" y="6393"/>
                  </a:cubicBezTo>
                  <a:cubicBezTo>
                    <a:pt x="6196" y="6393"/>
                    <a:pt x="4998" y="6645"/>
                    <a:pt x="5382" y="8036"/>
                  </a:cubicBezTo>
                  <a:cubicBezTo>
                    <a:pt x="6000" y="10182"/>
                    <a:pt x="11963" y="10618"/>
                    <a:pt x="11963" y="10618"/>
                  </a:cubicBezTo>
                  <a:cubicBezTo>
                    <a:pt x="11963" y="10618"/>
                    <a:pt x="7527" y="10691"/>
                    <a:pt x="8327" y="13091"/>
                  </a:cubicBezTo>
                  <a:cubicBezTo>
                    <a:pt x="8945" y="14836"/>
                    <a:pt x="12363" y="15054"/>
                    <a:pt x="14218" y="15054"/>
                  </a:cubicBezTo>
                  <a:cubicBezTo>
                    <a:pt x="13127" y="15200"/>
                    <a:pt x="11781" y="15636"/>
                    <a:pt x="12290" y="17127"/>
                  </a:cubicBezTo>
                  <a:cubicBezTo>
                    <a:pt x="12623" y="18081"/>
                    <a:pt x="14065" y="18368"/>
                    <a:pt x="15681" y="18368"/>
                  </a:cubicBezTo>
                  <a:cubicBezTo>
                    <a:pt x="18131" y="18368"/>
                    <a:pt x="20981" y="17708"/>
                    <a:pt x="20981" y="17708"/>
                  </a:cubicBezTo>
                  <a:cubicBezTo>
                    <a:pt x="20981" y="17708"/>
                    <a:pt x="21381" y="16763"/>
                    <a:pt x="21708" y="15454"/>
                  </a:cubicBezTo>
                  <a:lnTo>
                    <a:pt x="21708" y="15454"/>
                  </a:lnTo>
                  <a:lnTo>
                    <a:pt x="20617" y="17272"/>
                  </a:lnTo>
                  <a:cubicBezTo>
                    <a:pt x="20617" y="17272"/>
                    <a:pt x="18035" y="17731"/>
                    <a:pt x="16191" y="17731"/>
                  </a:cubicBezTo>
                  <a:cubicBezTo>
                    <a:pt x="15338" y="17731"/>
                    <a:pt x="14643" y="17632"/>
                    <a:pt x="14436" y="17345"/>
                  </a:cubicBezTo>
                  <a:cubicBezTo>
                    <a:pt x="13781" y="16472"/>
                    <a:pt x="16181" y="15309"/>
                    <a:pt x="16181" y="15309"/>
                  </a:cubicBezTo>
                  <a:cubicBezTo>
                    <a:pt x="16181" y="15309"/>
                    <a:pt x="15781" y="15200"/>
                    <a:pt x="15163" y="15018"/>
                  </a:cubicBezTo>
                  <a:lnTo>
                    <a:pt x="15127" y="15018"/>
                  </a:lnTo>
                  <a:cubicBezTo>
                    <a:pt x="13563" y="14545"/>
                    <a:pt x="10872" y="13636"/>
                    <a:pt x="10872" y="12654"/>
                  </a:cubicBezTo>
                  <a:cubicBezTo>
                    <a:pt x="10909" y="11309"/>
                    <a:pt x="14145" y="10509"/>
                    <a:pt x="14145" y="10509"/>
                  </a:cubicBezTo>
                  <a:cubicBezTo>
                    <a:pt x="14145" y="10509"/>
                    <a:pt x="7491" y="9018"/>
                    <a:pt x="7491" y="7927"/>
                  </a:cubicBezTo>
                  <a:cubicBezTo>
                    <a:pt x="7454" y="6836"/>
                    <a:pt x="10763" y="6473"/>
                    <a:pt x="10763" y="6473"/>
                  </a:cubicBezTo>
                  <a:cubicBezTo>
                    <a:pt x="10763" y="6473"/>
                    <a:pt x="2182" y="3164"/>
                    <a:pt x="1891"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94;p69">
              <a:extLst>
                <a:ext uri="{FF2B5EF4-FFF2-40B4-BE49-F238E27FC236}">
                  <a16:creationId xmlns:a16="http://schemas.microsoft.com/office/drawing/2014/main" id="{4CDA1A24-5C95-412E-9653-7A85E8FB530F}"/>
                </a:ext>
              </a:extLst>
            </p:cNvPr>
            <p:cNvSpPr/>
            <p:nvPr/>
          </p:nvSpPr>
          <p:spPr>
            <a:xfrm flipH="1">
              <a:off x="3152493" y="1735175"/>
              <a:ext cx="269616" cy="498050"/>
            </a:xfrm>
            <a:custGeom>
              <a:avLst/>
              <a:gdLst/>
              <a:ahLst/>
              <a:cxnLst/>
              <a:rect l="l" t="t" r="r" b="b"/>
              <a:pathLst>
                <a:path w="16400" h="30295" extrusionOk="0">
                  <a:moveTo>
                    <a:pt x="5220" y="0"/>
                  </a:moveTo>
                  <a:cubicBezTo>
                    <a:pt x="5052" y="0"/>
                    <a:pt x="4875" y="25"/>
                    <a:pt x="4691" y="79"/>
                  </a:cubicBezTo>
                  <a:cubicBezTo>
                    <a:pt x="4437" y="188"/>
                    <a:pt x="4219" y="297"/>
                    <a:pt x="4037" y="478"/>
                  </a:cubicBezTo>
                  <a:cubicBezTo>
                    <a:pt x="4000" y="478"/>
                    <a:pt x="4000" y="478"/>
                    <a:pt x="4000" y="515"/>
                  </a:cubicBezTo>
                  <a:cubicBezTo>
                    <a:pt x="2146" y="2333"/>
                    <a:pt x="5091" y="8478"/>
                    <a:pt x="5273" y="8878"/>
                  </a:cubicBezTo>
                  <a:cubicBezTo>
                    <a:pt x="5104" y="8652"/>
                    <a:pt x="3750" y="6914"/>
                    <a:pt x="2490" y="6914"/>
                  </a:cubicBezTo>
                  <a:cubicBezTo>
                    <a:pt x="2127" y="6914"/>
                    <a:pt x="1772" y="7058"/>
                    <a:pt x="1455" y="7424"/>
                  </a:cubicBezTo>
                  <a:cubicBezTo>
                    <a:pt x="1" y="9096"/>
                    <a:pt x="4800" y="13459"/>
                    <a:pt x="5055" y="13714"/>
                  </a:cubicBezTo>
                  <a:cubicBezTo>
                    <a:pt x="4956" y="13635"/>
                    <a:pt x="4046" y="13086"/>
                    <a:pt x="3233" y="13086"/>
                  </a:cubicBezTo>
                  <a:cubicBezTo>
                    <a:pt x="2546" y="13086"/>
                    <a:pt x="1928" y="13478"/>
                    <a:pt x="1928" y="14878"/>
                  </a:cubicBezTo>
                  <a:cubicBezTo>
                    <a:pt x="1891" y="18041"/>
                    <a:pt x="6437" y="19932"/>
                    <a:pt x="6437" y="19932"/>
                  </a:cubicBezTo>
                  <a:cubicBezTo>
                    <a:pt x="6437" y="19932"/>
                    <a:pt x="5999" y="19826"/>
                    <a:pt x="5448" y="19826"/>
                  </a:cubicBezTo>
                  <a:cubicBezTo>
                    <a:pt x="4670" y="19826"/>
                    <a:pt x="3665" y="20037"/>
                    <a:pt x="3346" y="21059"/>
                  </a:cubicBezTo>
                  <a:cubicBezTo>
                    <a:pt x="2800" y="22732"/>
                    <a:pt x="6291" y="25095"/>
                    <a:pt x="6509" y="25204"/>
                  </a:cubicBezTo>
                  <a:cubicBezTo>
                    <a:pt x="6434" y="25166"/>
                    <a:pt x="5827" y="24912"/>
                    <a:pt x="5196" y="24912"/>
                  </a:cubicBezTo>
                  <a:cubicBezTo>
                    <a:pt x="4613" y="24912"/>
                    <a:pt x="4009" y="25129"/>
                    <a:pt x="3782" y="25931"/>
                  </a:cubicBezTo>
                  <a:cubicBezTo>
                    <a:pt x="3273" y="27677"/>
                    <a:pt x="7673" y="29786"/>
                    <a:pt x="7673" y="29786"/>
                  </a:cubicBezTo>
                  <a:lnTo>
                    <a:pt x="10545" y="30295"/>
                  </a:lnTo>
                  <a:cubicBezTo>
                    <a:pt x="10545" y="30295"/>
                    <a:pt x="16400" y="27240"/>
                    <a:pt x="15491" y="25313"/>
                  </a:cubicBezTo>
                  <a:cubicBezTo>
                    <a:pt x="15257" y="24817"/>
                    <a:pt x="14860" y="24626"/>
                    <a:pt x="14411" y="24626"/>
                  </a:cubicBezTo>
                  <a:cubicBezTo>
                    <a:pt x="14301" y="24626"/>
                    <a:pt x="14187" y="24637"/>
                    <a:pt x="14072" y="24659"/>
                  </a:cubicBezTo>
                  <a:cubicBezTo>
                    <a:pt x="13091" y="24841"/>
                    <a:pt x="11963" y="25750"/>
                    <a:pt x="11709" y="25968"/>
                  </a:cubicBezTo>
                  <a:lnTo>
                    <a:pt x="11673" y="25968"/>
                  </a:lnTo>
                  <a:cubicBezTo>
                    <a:pt x="11963" y="25677"/>
                    <a:pt x="15672" y="21786"/>
                    <a:pt x="14872" y="19386"/>
                  </a:cubicBezTo>
                  <a:cubicBezTo>
                    <a:pt x="14613" y="18572"/>
                    <a:pt x="14107" y="18298"/>
                    <a:pt x="13544" y="18298"/>
                  </a:cubicBezTo>
                  <a:cubicBezTo>
                    <a:pt x="12445" y="18298"/>
                    <a:pt x="11126" y="19339"/>
                    <a:pt x="10982" y="19459"/>
                  </a:cubicBezTo>
                  <a:cubicBezTo>
                    <a:pt x="11200" y="19205"/>
                    <a:pt x="15163" y="14223"/>
                    <a:pt x="14254" y="11896"/>
                  </a:cubicBezTo>
                  <a:cubicBezTo>
                    <a:pt x="13973" y="11207"/>
                    <a:pt x="13559" y="10962"/>
                    <a:pt x="13113" y="10962"/>
                  </a:cubicBezTo>
                  <a:cubicBezTo>
                    <a:pt x="12003" y="10962"/>
                    <a:pt x="10691" y="12478"/>
                    <a:pt x="10691" y="12478"/>
                  </a:cubicBezTo>
                  <a:cubicBezTo>
                    <a:pt x="10691" y="12478"/>
                    <a:pt x="13018" y="5569"/>
                    <a:pt x="11527" y="3933"/>
                  </a:cubicBezTo>
                  <a:cubicBezTo>
                    <a:pt x="11309" y="3693"/>
                    <a:pt x="11093" y="3591"/>
                    <a:pt x="10885" y="3591"/>
                  </a:cubicBezTo>
                  <a:cubicBezTo>
                    <a:pt x="9671" y="3591"/>
                    <a:pt x="8691" y="7060"/>
                    <a:pt x="8691" y="7060"/>
                  </a:cubicBezTo>
                  <a:cubicBezTo>
                    <a:pt x="8691" y="7060"/>
                    <a:pt x="8043" y="0"/>
                    <a:pt x="5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95;p69">
              <a:extLst>
                <a:ext uri="{FF2B5EF4-FFF2-40B4-BE49-F238E27FC236}">
                  <a16:creationId xmlns:a16="http://schemas.microsoft.com/office/drawing/2014/main" id="{4BDEE774-E5F0-47F5-A448-738AA151FA60}"/>
                </a:ext>
              </a:extLst>
            </p:cNvPr>
            <p:cNvSpPr/>
            <p:nvPr/>
          </p:nvSpPr>
          <p:spPr>
            <a:xfrm flipH="1">
              <a:off x="3164675" y="1735175"/>
              <a:ext cx="191082" cy="427785"/>
            </a:xfrm>
            <a:custGeom>
              <a:avLst/>
              <a:gdLst/>
              <a:ahLst/>
              <a:cxnLst/>
              <a:rect l="l" t="t" r="r" b="b"/>
              <a:pathLst>
                <a:path w="11623" h="26021" extrusionOk="0">
                  <a:moveTo>
                    <a:pt x="1184" y="0"/>
                  </a:moveTo>
                  <a:cubicBezTo>
                    <a:pt x="1016" y="0"/>
                    <a:pt x="839" y="25"/>
                    <a:pt x="655" y="79"/>
                  </a:cubicBezTo>
                  <a:cubicBezTo>
                    <a:pt x="401" y="188"/>
                    <a:pt x="183" y="297"/>
                    <a:pt x="1" y="478"/>
                  </a:cubicBezTo>
                  <a:cubicBezTo>
                    <a:pt x="1" y="478"/>
                    <a:pt x="72" y="469"/>
                    <a:pt x="193" y="469"/>
                  </a:cubicBezTo>
                  <a:cubicBezTo>
                    <a:pt x="812" y="469"/>
                    <a:pt x="2733" y="723"/>
                    <a:pt x="3128" y="3824"/>
                  </a:cubicBezTo>
                  <a:cubicBezTo>
                    <a:pt x="3601" y="7569"/>
                    <a:pt x="4328" y="9532"/>
                    <a:pt x="4328" y="9532"/>
                  </a:cubicBezTo>
                  <a:cubicBezTo>
                    <a:pt x="4328" y="9532"/>
                    <a:pt x="5861" y="4899"/>
                    <a:pt x="6586" y="4899"/>
                  </a:cubicBezTo>
                  <a:cubicBezTo>
                    <a:pt x="6610" y="4899"/>
                    <a:pt x="6633" y="4904"/>
                    <a:pt x="6655" y="4915"/>
                  </a:cubicBezTo>
                  <a:cubicBezTo>
                    <a:pt x="7346" y="5205"/>
                    <a:pt x="5600" y="13532"/>
                    <a:pt x="5600" y="13532"/>
                  </a:cubicBezTo>
                  <a:cubicBezTo>
                    <a:pt x="5600" y="13532"/>
                    <a:pt x="7431" y="12305"/>
                    <a:pt x="8594" y="12305"/>
                  </a:cubicBezTo>
                  <a:cubicBezTo>
                    <a:pt x="8994" y="12305"/>
                    <a:pt x="9315" y="12450"/>
                    <a:pt x="9455" y="12841"/>
                  </a:cubicBezTo>
                  <a:cubicBezTo>
                    <a:pt x="10000" y="14332"/>
                    <a:pt x="6328" y="19895"/>
                    <a:pt x="6182" y="20114"/>
                  </a:cubicBezTo>
                  <a:cubicBezTo>
                    <a:pt x="6300" y="20090"/>
                    <a:pt x="7726" y="19528"/>
                    <a:pt x="8838" y="19528"/>
                  </a:cubicBezTo>
                  <a:cubicBezTo>
                    <a:pt x="9436" y="19528"/>
                    <a:pt x="9944" y="19690"/>
                    <a:pt x="10109" y="20186"/>
                  </a:cubicBezTo>
                  <a:cubicBezTo>
                    <a:pt x="10565" y="21456"/>
                    <a:pt x="7990" y="25377"/>
                    <a:pt x="7654" y="25950"/>
                  </a:cubicBezTo>
                  <a:lnTo>
                    <a:pt x="7654" y="25950"/>
                  </a:lnTo>
                  <a:cubicBezTo>
                    <a:pt x="8051" y="25547"/>
                    <a:pt x="11623" y="21746"/>
                    <a:pt x="10836" y="19386"/>
                  </a:cubicBezTo>
                  <a:cubicBezTo>
                    <a:pt x="10577" y="18572"/>
                    <a:pt x="10071" y="18298"/>
                    <a:pt x="9508" y="18298"/>
                  </a:cubicBezTo>
                  <a:cubicBezTo>
                    <a:pt x="8409" y="18298"/>
                    <a:pt x="7090" y="19339"/>
                    <a:pt x="6946" y="19459"/>
                  </a:cubicBezTo>
                  <a:cubicBezTo>
                    <a:pt x="7164" y="19205"/>
                    <a:pt x="11127" y="14223"/>
                    <a:pt x="10218" y="11896"/>
                  </a:cubicBezTo>
                  <a:cubicBezTo>
                    <a:pt x="9937" y="11207"/>
                    <a:pt x="9523" y="10962"/>
                    <a:pt x="9077" y="10962"/>
                  </a:cubicBezTo>
                  <a:cubicBezTo>
                    <a:pt x="7967" y="10962"/>
                    <a:pt x="6655" y="12478"/>
                    <a:pt x="6655" y="12478"/>
                  </a:cubicBezTo>
                  <a:cubicBezTo>
                    <a:pt x="6655" y="12478"/>
                    <a:pt x="8982" y="5569"/>
                    <a:pt x="7491" y="3933"/>
                  </a:cubicBezTo>
                  <a:cubicBezTo>
                    <a:pt x="7273" y="3693"/>
                    <a:pt x="7057" y="3591"/>
                    <a:pt x="6849" y="3591"/>
                  </a:cubicBezTo>
                  <a:cubicBezTo>
                    <a:pt x="5635" y="3591"/>
                    <a:pt x="4655" y="7060"/>
                    <a:pt x="4655" y="7060"/>
                  </a:cubicBezTo>
                  <a:cubicBezTo>
                    <a:pt x="4655" y="7060"/>
                    <a:pt x="4007" y="0"/>
                    <a:pt x="1184" y="0"/>
                  </a:cubicBezTo>
                  <a:close/>
                  <a:moveTo>
                    <a:pt x="7654" y="25950"/>
                  </a:moveTo>
                  <a:cubicBezTo>
                    <a:pt x="7647" y="25957"/>
                    <a:pt x="7641" y="25963"/>
                    <a:pt x="7637" y="25968"/>
                  </a:cubicBezTo>
                  <a:cubicBezTo>
                    <a:pt x="7637" y="25968"/>
                    <a:pt x="7637" y="25974"/>
                    <a:pt x="7637" y="25981"/>
                  </a:cubicBezTo>
                  <a:lnTo>
                    <a:pt x="7637" y="25981"/>
                  </a:lnTo>
                  <a:cubicBezTo>
                    <a:pt x="7642" y="25972"/>
                    <a:pt x="7647" y="25962"/>
                    <a:pt x="7654" y="25950"/>
                  </a:cubicBezTo>
                  <a:close/>
                  <a:moveTo>
                    <a:pt x="7637" y="25981"/>
                  </a:moveTo>
                  <a:cubicBezTo>
                    <a:pt x="7622" y="26007"/>
                    <a:pt x="7616" y="26020"/>
                    <a:pt x="7619" y="26020"/>
                  </a:cubicBezTo>
                  <a:cubicBezTo>
                    <a:pt x="7621" y="26020"/>
                    <a:pt x="7627" y="26015"/>
                    <a:pt x="7637" y="26004"/>
                  </a:cubicBezTo>
                  <a:cubicBezTo>
                    <a:pt x="7637" y="26004"/>
                    <a:pt x="7637" y="25991"/>
                    <a:pt x="7637" y="2598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96;p69">
              <a:extLst>
                <a:ext uri="{FF2B5EF4-FFF2-40B4-BE49-F238E27FC236}">
                  <a16:creationId xmlns:a16="http://schemas.microsoft.com/office/drawing/2014/main" id="{29F216D5-70F3-4BEE-9A0F-92C5FCCE2F41}"/>
                </a:ext>
              </a:extLst>
            </p:cNvPr>
            <p:cNvSpPr/>
            <p:nvPr/>
          </p:nvSpPr>
          <p:spPr>
            <a:xfrm flipH="1">
              <a:off x="2781426" y="2044428"/>
              <a:ext cx="232905" cy="59200"/>
            </a:xfrm>
            <a:custGeom>
              <a:avLst/>
              <a:gdLst/>
              <a:ahLst/>
              <a:cxnLst/>
              <a:rect l="l" t="t" r="r" b="b"/>
              <a:pathLst>
                <a:path w="14167" h="3601" extrusionOk="0">
                  <a:moveTo>
                    <a:pt x="9546" y="0"/>
                  </a:moveTo>
                  <a:cubicBezTo>
                    <a:pt x="9150" y="0"/>
                    <a:pt x="8754" y="21"/>
                    <a:pt x="8358" y="66"/>
                  </a:cubicBezTo>
                  <a:cubicBezTo>
                    <a:pt x="6395" y="284"/>
                    <a:pt x="4649" y="975"/>
                    <a:pt x="2904" y="1848"/>
                  </a:cubicBezTo>
                  <a:cubicBezTo>
                    <a:pt x="2395" y="2066"/>
                    <a:pt x="1886" y="2321"/>
                    <a:pt x="1413" y="2612"/>
                  </a:cubicBezTo>
                  <a:cubicBezTo>
                    <a:pt x="1122" y="2721"/>
                    <a:pt x="868" y="2866"/>
                    <a:pt x="613" y="3012"/>
                  </a:cubicBezTo>
                  <a:cubicBezTo>
                    <a:pt x="395" y="3157"/>
                    <a:pt x="140" y="3266"/>
                    <a:pt x="31" y="3484"/>
                  </a:cubicBezTo>
                  <a:cubicBezTo>
                    <a:pt x="0" y="3516"/>
                    <a:pt x="23" y="3601"/>
                    <a:pt x="76" y="3601"/>
                  </a:cubicBezTo>
                  <a:cubicBezTo>
                    <a:pt x="84" y="3601"/>
                    <a:pt x="94" y="3598"/>
                    <a:pt x="104" y="3593"/>
                  </a:cubicBezTo>
                  <a:cubicBezTo>
                    <a:pt x="359" y="3593"/>
                    <a:pt x="577" y="3448"/>
                    <a:pt x="795" y="3339"/>
                  </a:cubicBezTo>
                  <a:cubicBezTo>
                    <a:pt x="1086" y="3157"/>
                    <a:pt x="1377" y="3012"/>
                    <a:pt x="1668" y="2866"/>
                  </a:cubicBezTo>
                  <a:cubicBezTo>
                    <a:pt x="2213" y="2575"/>
                    <a:pt x="2758" y="2321"/>
                    <a:pt x="3304" y="2066"/>
                  </a:cubicBezTo>
                  <a:cubicBezTo>
                    <a:pt x="4395" y="1521"/>
                    <a:pt x="5522" y="1048"/>
                    <a:pt x="6722" y="757"/>
                  </a:cubicBezTo>
                  <a:cubicBezTo>
                    <a:pt x="7742" y="502"/>
                    <a:pt x="8790" y="387"/>
                    <a:pt x="9842" y="387"/>
                  </a:cubicBezTo>
                  <a:cubicBezTo>
                    <a:pt x="9990" y="387"/>
                    <a:pt x="10137" y="389"/>
                    <a:pt x="10285" y="394"/>
                  </a:cubicBezTo>
                  <a:cubicBezTo>
                    <a:pt x="11558" y="466"/>
                    <a:pt x="12758" y="830"/>
                    <a:pt x="13994" y="1084"/>
                  </a:cubicBezTo>
                  <a:cubicBezTo>
                    <a:pt x="14007" y="1088"/>
                    <a:pt x="14019" y="1089"/>
                    <a:pt x="14031" y="1089"/>
                  </a:cubicBezTo>
                  <a:cubicBezTo>
                    <a:pt x="14145" y="1089"/>
                    <a:pt x="14166" y="936"/>
                    <a:pt x="14067" y="903"/>
                  </a:cubicBezTo>
                  <a:cubicBezTo>
                    <a:pt x="13194" y="394"/>
                    <a:pt x="12176" y="212"/>
                    <a:pt x="11194" y="103"/>
                  </a:cubicBezTo>
                  <a:cubicBezTo>
                    <a:pt x="10645" y="39"/>
                    <a:pt x="10095" y="0"/>
                    <a:pt x="9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97;p69">
              <a:extLst>
                <a:ext uri="{FF2B5EF4-FFF2-40B4-BE49-F238E27FC236}">
                  <a16:creationId xmlns:a16="http://schemas.microsoft.com/office/drawing/2014/main" id="{CAE57A2C-A9DB-45DB-AD9F-F833537DA9CC}"/>
                </a:ext>
              </a:extLst>
            </p:cNvPr>
            <p:cNvSpPr/>
            <p:nvPr/>
          </p:nvSpPr>
          <p:spPr>
            <a:xfrm flipH="1">
              <a:off x="2848222" y="1983929"/>
              <a:ext cx="85406" cy="72352"/>
            </a:xfrm>
            <a:custGeom>
              <a:avLst/>
              <a:gdLst/>
              <a:ahLst/>
              <a:cxnLst/>
              <a:rect l="l" t="t" r="r" b="b"/>
              <a:pathLst>
                <a:path w="5195" h="4401" extrusionOk="0">
                  <a:moveTo>
                    <a:pt x="2545" y="1"/>
                  </a:moveTo>
                  <a:cubicBezTo>
                    <a:pt x="0" y="1"/>
                    <a:pt x="649" y="4401"/>
                    <a:pt x="649" y="4401"/>
                  </a:cubicBezTo>
                  <a:cubicBezTo>
                    <a:pt x="649" y="4401"/>
                    <a:pt x="5194" y="74"/>
                    <a:pt x="2576" y="1"/>
                  </a:cubicBezTo>
                  <a:cubicBezTo>
                    <a:pt x="2566" y="1"/>
                    <a:pt x="2555" y="1"/>
                    <a:pt x="2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98;p69">
              <a:extLst>
                <a:ext uri="{FF2B5EF4-FFF2-40B4-BE49-F238E27FC236}">
                  <a16:creationId xmlns:a16="http://schemas.microsoft.com/office/drawing/2014/main" id="{3594DEE8-E4A0-4BDF-9FFE-7F243D9DEBA5}"/>
                </a:ext>
              </a:extLst>
            </p:cNvPr>
            <p:cNvSpPr/>
            <p:nvPr/>
          </p:nvSpPr>
          <p:spPr>
            <a:xfrm flipH="1">
              <a:off x="2864366" y="2077785"/>
              <a:ext cx="95664" cy="61321"/>
            </a:xfrm>
            <a:custGeom>
              <a:avLst/>
              <a:gdLst/>
              <a:ahLst/>
              <a:cxnLst/>
              <a:rect l="l" t="t" r="r" b="b"/>
              <a:pathLst>
                <a:path w="5819" h="3730" extrusionOk="0">
                  <a:moveTo>
                    <a:pt x="1" y="1"/>
                  </a:moveTo>
                  <a:cubicBezTo>
                    <a:pt x="1" y="1"/>
                    <a:pt x="1806" y="3729"/>
                    <a:pt x="3308" y="3729"/>
                  </a:cubicBezTo>
                  <a:cubicBezTo>
                    <a:pt x="3677" y="3729"/>
                    <a:pt x="4027" y="3505"/>
                    <a:pt x="4328" y="2946"/>
                  </a:cubicBezTo>
                  <a:cubicBezTo>
                    <a:pt x="5819" y="110"/>
                    <a:pt x="1"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99;p69">
              <a:extLst>
                <a:ext uri="{FF2B5EF4-FFF2-40B4-BE49-F238E27FC236}">
                  <a16:creationId xmlns:a16="http://schemas.microsoft.com/office/drawing/2014/main" id="{F1BEE57B-C1C8-4F47-A0F3-2048E40FB026}"/>
                </a:ext>
              </a:extLst>
            </p:cNvPr>
            <p:cNvSpPr/>
            <p:nvPr/>
          </p:nvSpPr>
          <p:spPr>
            <a:xfrm flipH="1">
              <a:off x="2892462" y="1861533"/>
              <a:ext cx="360480" cy="362913"/>
            </a:xfrm>
            <a:custGeom>
              <a:avLst/>
              <a:gdLst/>
              <a:ahLst/>
              <a:cxnLst/>
              <a:rect l="l" t="t" r="r" b="b"/>
              <a:pathLst>
                <a:path w="21927" h="22075" extrusionOk="0">
                  <a:moveTo>
                    <a:pt x="17919" y="1"/>
                  </a:moveTo>
                  <a:cubicBezTo>
                    <a:pt x="15508" y="1"/>
                    <a:pt x="12430" y="4120"/>
                    <a:pt x="12218" y="4392"/>
                  </a:cubicBezTo>
                  <a:lnTo>
                    <a:pt x="12218" y="4392"/>
                  </a:lnTo>
                  <a:cubicBezTo>
                    <a:pt x="12364" y="4137"/>
                    <a:pt x="14182" y="574"/>
                    <a:pt x="11527" y="101"/>
                  </a:cubicBezTo>
                  <a:cubicBezTo>
                    <a:pt x="11425" y="81"/>
                    <a:pt x="11326" y="71"/>
                    <a:pt x="11229" y="71"/>
                  </a:cubicBezTo>
                  <a:cubicBezTo>
                    <a:pt x="8782" y="71"/>
                    <a:pt x="8109" y="6296"/>
                    <a:pt x="8074" y="6632"/>
                  </a:cubicBezTo>
                  <a:lnTo>
                    <a:pt x="8074" y="6632"/>
                  </a:lnTo>
                  <a:cubicBezTo>
                    <a:pt x="8095" y="6420"/>
                    <a:pt x="8304" y="3881"/>
                    <a:pt x="6613" y="3881"/>
                  </a:cubicBezTo>
                  <a:cubicBezTo>
                    <a:pt x="6265" y="3881"/>
                    <a:pt x="5837" y="3989"/>
                    <a:pt x="5310" y="4246"/>
                  </a:cubicBezTo>
                  <a:cubicBezTo>
                    <a:pt x="2183" y="5737"/>
                    <a:pt x="4546" y="13191"/>
                    <a:pt x="4691" y="13628"/>
                  </a:cubicBezTo>
                  <a:cubicBezTo>
                    <a:pt x="4621" y="13486"/>
                    <a:pt x="4119" y="12359"/>
                    <a:pt x="3187" y="12359"/>
                  </a:cubicBezTo>
                  <a:cubicBezTo>
                    <a:pt x="2686" y="12359"/>
                    <a:pt x="2060" y="12685"/>
                    <a:pt x="1310" y="13664"/>
                  </a:cubicBezTo>
                  <a:cubicBezTo>
                    <a:pt x="1" y="15409"/>
                    <a:pt x="728" y="18027"/>
                    <a:pt x="1528" y="19882"/>
                  </a:cubicBezTo>
                  <a:cubicBezTo>
                    <a:pt x="2110" y="21154"/>
                    <a:pt x="2692" y="22027"/>
                    <a:pt x="2692" y="22027"/>
                  </a:cubicBezTo>
                  <a:cubicBezTo>
                    <a:pt x="2692" y="22027"/>
                    <a:pt x="3418" y="22074"/>
                    <a:pt x="4455" y="22074"/>
                  </a:cubicBezTo>
                  <a:cubicBezTo>
                    <a:pt x="6944" y="22074"/>
                    <a:pt x="11219" y="21802"/>
                    <a:pt x="11527" y="19954"/>
                  </a:cubicBezTo>
                  <a:cubicBezTo>
                    <a:pt x="11757" y="18509"/>
                    <a:pt x="10592" y="18162"/>
                    <a:pt x="9534" y="18162"/>
                  </a:cubicBezTo>
                  <a:cubicBezTo>
                    <a:pt x="9421" y="18162"/>
                    <a:pt x="9309" y="18166"/>
                    <a:pt x="9200" y="18173"/>
                  </a:cubicBezTo>
                  <a:cubicBezTo>
                    <a:pt x="11091" y="17845"/>
                    <a:pt x="14582" y="17009"/>
                    <a:pt x="14873" y="15118"/>
                  </a:cubicBezTo>
                  <a:cubicBezTo>
                    <a:pt x="15157" y="13437"/>
                    <a:pt x="13312" y="13144"/>
                    <a:pt x="11991" y="13144"/>
                  </a:cubicBezTo>
                  <a:cubicBezTo>
                    <a:pt x="11284" y="13144"/>
                    <a:pt x="10727" y="13228"/>
                    <a:pt x="10727" y="13228"/>
                  </a:cubicBezTo>
                  <a:cubicBezTo>
                    <a:pt x="10727" y="13228"/>
                    <a:pt x="16800" y="11773"/>
                    <a:pt x="17054" y="9410"/>
                  </a:cubicBezTo>
                  <a:cubicBezTo>
                    <a:pt x="17184" y="8265"/>
                    <a:pt x="16450" y="7973"/>
                    <a:pt x="15673" y="7973"/>
                  </a:cubicBezTo>
                  <a:cubicBezTo>
                    <a:pt x="14920" y="7973"/>
                    <a:pt x="14126" y="8247"/>
                    <a:pt x="14036" y="8282"/>
                  </a:cubicBezTo>
                  <a:cubicBezTo>
                    <a:pt x="14291" y="8173"/>
                    <a:pt x="21927" y="4610"/>
                    <a:pt x="19636" y="1047"/>
                  </a:cubicBezTo>
                  <a:cubicBezTo>
                    <a:pt x="19527" y="865"/>
                    <a:pt x="19381" y="683"/>
                    <a:pt x="19272" y="574"/>
                  </a:cubicBezTo>
                  <a:cubicBezTo>
                    <a:pt x="18868" y="170"/>
                    <a:pt x="18407" y="1"/>
                    <a:pt x="17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00;p69">
              <a:extLst>
                <a:ext uri="{FF2B5EF4-FFF2-40B4-BE49-F238E27FC236}">
                  <a16:creationId xmlns:a16="http://schemas.microsoft.com/office/drawing/2014/main" id="{27693223-0975-4AF0-96CA-00B3ECABD371}"/>
                </a:ext>
              </a:extLst>
            </p:cNvPr>
            <p:cNvSpPr/>
            <p:nvPr/>
          </p:nvSpPr>
          <p:spPr>
            <a:xfrm flipH="1">
              <a:off x="2892462" y="1870953"/>
              <a:ext cx="335360" cy="353493"/>
            </a:xfrm>
            <a:custGeom>
              <a:avLst/>
              <a:gdLst/>
              <a:ahLst/>
              <a:cxnLst/>
              <a:rect l="l" t="t" r="r" b="b"/>
              <a:pathLst>
                <a:path w="20399" h="21502" extrusionOk="0">
                  <a:moveTo>
                    <a:pt x="17744" y="1"/>
                  </a:moveTo>
                  <a:lnTo>
                    <a:pt x="17744" y="1"/>
                  </a:lnTo>
                  <a:cubicBezTo>
                    <a:pt x="17962" y="3273"/>
                    <a:pt x="9745" y="8146"/>
                    <a:pt x="9745" y="8146"/>
                  </a:cubicBezTo>
                  <a:cubicBezTo>
                    <a:pt x="9745" y="8146"/>
                    <a:pt x="9890" y="8140"/>
                    <a:pt x="10123" y="8140"/>
                  </a:cubicBezTo>
                  <a:cubicBezTo>
                    <a:pt x="11023" y="8140"/>
                    <a:pt x="13229" y="8232"/>
                    <a:pt x="13345" y="9127"/>
                  </a:cubicBezTo>
                  <a:cubicBezTo>
                    <a:pt x="13526" y="10218"/>
                    <a:pt x="6981" y="12909"/>
                    <a:pt x="6981" y="12909"/>
                  </a:cubicBezTo>
                  <a:cubicBezTo>
                    <a:pt x="6981" y="12909"/>
                    <a:pt x="10436" y="13164"/>
                    <a:pt x="10690" y="14545"/>
                  </a:cubicBezTo>
                  <a:cubicBezTo>
                    <a:pt x="10872" y="15527"/>
                    <a:pt x="8254" y="16945"/>
                    <a:pt x="6727" y="17709"/>
                  </a:cubicBezTo>
                  <a:cubicBezTo>
                    <a:pt x="6691" y="17709"/>
                    <a:pt x="6691" y="17709"/>
                    <a:pt x="6654" y="17745"/>
                  </a:cubicBezTo>
                  <a:cubicBezTo>
                    <a:pt x="6072" y="18000"/>
                    <a:pt x="5672" y="18181"/>
                    <a:pt x="5672" y="18181"/>
                  </a:cubicBezTo>
                  <a:cubicBezTo>
                    <a:pt x="5672" y="18181"/>
                    <a:pt x="8363" y="18945"/>
                    <a:pt x="7818" y="20000"/>
                  </a:cubicBezTo>
                  <a:cubicBezTo>
                    <a:pt x="7343" y="20950"/>
                    <a:pt x="2211" y="20981"/>
                    <a:pt x="1529" y="20981"/>
                  </a:cubicBezTo>
                  <a:cubicBezTo>
                    <a:pt x="1481" y="20981"/>
                    <a:pt x="1454" y="20981"/>
                    <a:pt x="1454" y="20981"/>
                  </a:cubicBezTo>
                  <a:lnTo>
                    <a:pt x="0" y="19309"/>
                  </a:lnTo>
                  <a:lnTo>
                    <a:pt x="0" y="19309"/>
                  </a:lnTo>
                  <a:cubicBezTo>
                    <a:pt x="582" y="20581"/>
                    <a:pt x="1164" y="21454"/>
                    <a:pt x="1164" y="21454"/>
                  </a:cubicBezTo>
                  <a:cubicBezTo>
                    <a:pt x="1164" y="21454"/>
                    <a:pt x="1890" y="21501"/>
                    <a:pt x="2927" y="21501"/>
                  </a:cubicBezTo>
                  <a:cubicBezTo>
                    <a:pt x="5416" y="21501"/>
                    <a:pt x="9691" y="21229"/>
                    <a:pt x="9999" y="19381"/>
                  </a:cubicBezTo>
                  <a:cubicBezTo>
                    <a:pt x="10229" y="17936"/>
                    <a:pt x="9064" y="17589"/>
                    <a:pt x="8006" y="17589"/>
                  </a:cubicBezTo>
                  <a:cubicBezTo>
                    <a:pt x="7893" y="17589"/>
                    <a:pt x="7781" y="17593"/>
                    <a:pt x="7672" y="17600"/>
                  </a:cubicBezTo>
                  <a:cubicBezTo>
                    <a:pt x="9563" y="17272"/>
                    <a:pt x="13054" y="16436"/>
                    <a:pt x="13345" y="14545"/>
                  </a:cubicBezTo>
                  <a:cubicBezTo>
                    <a:pt x="13629" y="12864"/>
                    <a:pt x="11784" y="12571"/>
                    <a:pt x="10463" y="12571"/>
                  </a:cubicBezTo>
                  <a:cubicBezTo>
                    <a:pt x="9756" y="12571"/>
                    <a:pt x="9199" y="12655"/>
                    <a:pt x="9199" y="12655"/>
                  </a:cubicBezTo>
                  <a:cubicBezTo>
                    <a:pt x="9199" y="12655"/>
                    <a:pt x="15272" y="11200"/>
                    <a:pt x="15526" y="8837"/>
                  </a:cubicBezTo>
                  <a:cubicBezTo>
                    <a:pt x="15656" y="7692"/>
                    <a:pt x="14922" y="7400"/>
                    <a:pt x="14145" y="7400"/>
                  </a:cubicBezTo>
                  <a:cubicBezTo>
                    <a:pt x="13392" y="7400"/>
                    <a:pt x="12598" y="7674"/>
                    <a:pt x="12508" y="7709"/>
                  </a:cubicBezTo>
                  <a:cubicBezTo>
                    <a:pt x="12763" y="7600"/>
                    <a:pt x="20399" y="4037"/>
                    <a:pt x="18108" y="474"/>
                  </a:cubicBezTo>
                  <a:cubicBezTo>
                    <a:pt x="17999" y="292"/>
                    <a:pt x="17853" y="110"/>
                    <a:pt x="17744"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01;p69">
              <a:extLst>
                <a:ext uri="{FF2B5EF4-FFF2-40B4-BE49-F238E27FC236}">
                  <a16:creationId xmlns:a16="http://schemas.microsoft.com/office/drawing/2014/main" id="{BE28FFC2-4008-4903-A689-1603434E804B}"/>
                </a:ext>
              </a:extLst>
            </p:cNvPr>
            <p:cNvSpPr/>
            <p:nvPr/>
          </p:nvSpPr>
          <p:spPr>
            <a:xfrm flipH="1">
              <a:off x="3140541" y="2260713"/>
              <a:ext cx="291136" cy="196080"/>
            </a:xfrm>
            <a:custGeom>
              <a:avLst/>
              <a:gdLst/>
              <a:ahLst/>
              <a:cxnLst/>
              <a:rect l="l" t="t" r="r" b="b"/>
              <a:pathLst>
                <a:path w="17709" h="11927" extrusionOk="0">
                  <a:moveTo>
                    <a:pt x="8546" y="0"/>
                  </a:moveTo>
                  <a:lnTo>
                    <a:pt x="8546" y="37"/>
                  </a:lnTo>
                  <a:lnTo>
                    <a:pt x="1" y="619"/>
                  </a:lnTo>
                  <a:cubicBezTo>
                    <a:pt x="1" y="619"/>
                    <a:pt x="328" y="2691"/>
                    <a:pt x="946" y="5127"/>
                  </a:cubicBezTo>
                  <a:cubicBezTo>
                    <a:pt x="1637" y="7891"/>
                    <a:pt x="2728" y="11054"/>
                    <a:pt x="4073" y="11927"/>
                  </a:cubicBezTo>
                  <a:lnTo>
                    <a:pt x="13673" y="11927"/>
                  </a:lnTo>
                  <a:cubicBezTo>
                    <a:pt x="14982" y="11054"/>
                    <a:pt x="16073" y="7891"/>
                    <a:pt x="16763" y="5127"/>
                  </a:cubicBezTo>
                  <a:cubicBezTo>
                    <a:pt x="17382" y="2691"/>
                    <a:pt x="17709" y="619"/>
                    <a:pt x="17709" y="619"/>
                  </a:cubicBezTo>
                  <a:lnTo>
                    <a:pt x="9164" y="37"/>
                  </a:lnTo>
                  <a:lnTo>
                    <a:pt x="9164" y="0"/>
                  </a:lnTo>
                  <a:lnTo>
                    <a:pt x="8873" y="37"/>
                  </a:lnTo>
                  <a:lnTo>
                    <a:pt x="8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02;p69">
              <a:extLst>
                <a:ext uri="{FF2B5EF4-FFF2-40B4-BE49-F238E27FC236}">
                  <a16:creationId xmlns:a16="http://schemas.microsoft.com/office/drawing/2014/main" id="{FF3C9D1F-2F29-4468-9903-57FCF8C10B61}"/>
                </a:ext>
              </a:extLst>
            </p:cNvPr>
            <p:cNvSpPr/>
            <p:nvPr/>
          </p:nvSpPr>
          <p:spPr>
            <a:xfrm flipH="1">
              <a:off x="3140541" y="2260713"/>
              <a:ext cx="291136" cy="84304"/>
            </a:xfrm>
            <a:custGeom>
              <a:avLst/>
              <a:gdLst/>
              <a:ahLst/>
              <a:cxnLst/>
              <a:rect l="l" t="t" r="r" b="b"/>
              <a:pathLst>
                <a:path w="17709" h="5128" extrusionOk="0">
                  <a:moveTo>
                    <a:pt x="8546" y="0"/>
                  </a:moveTo>
                  <a:lnTo>
                    <a:pt x="8546" y="37"/>
                  </a:lnTo>
                  <a:lnTo>
                    <a:pt x="1" y="619"/>
                  </a:lnTo>
                  <a:cubicBezTo>
                    <a:pt x="1" y="619"/>
                    <a:pt x="328" y="2691"/>
                    <a:pt x="946" y="5127"/>
                  </a:cubicBezTo>
                  <a:lnTo>
                    <a:pt x="16763" y="5127"/>
                  </a:lnTo>
                  <a:cubicBezTo>
                    <a:pt x="17382" y="2691"/>
                    <a:pt x="17709" y="619"/>
                    <a:pt x="17709" y="619"/>
                  </a:cubicBezTo>
                  <a:lnTo>
                    <a:pt x="9164" y="37"/>
                  </a:lnTo>
                  <a:lnTo>
                    <a:pt x="9164" y="0"/>
                  </a:lnTo>
                  <a:lnTo>
                    <a:pt x="8873" y="37"/>
                  </a:lnTo>
                  <a:lnTo>
                    <a:pt x="8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03;p69">
              <a:extLst>
                <a:ext uri="{FF2B5EF4-FFF2-40B4-BE49-F238E27FC236}">
                  <a16:creationId xmlns:a16="http://schemas.microsoft.com/office/drawing/2014/main" id="{2C7F7AA2-A6D3-47E2-99EF-4993CE65BABD}"/>
                </a:ext>
              </a:extLst>
            </p:cNvPr>
            <p:cNvSpPr/>
            <p:nvPr/>
          </p:nvSpPr>
          <p:spPr>
            <a:xfrm flipH="1">
              <a:off x="3104669" y="2223641"/>
              <a:ext cx="352704" cy="55617"/>
            </a:xfrm>
            <a:custGeom>
              <a:avLst/>
              <a:gdLst/>
              <a:ahLst/>
              <a:cxnLst/>
              <a:rect l="l" t="t" r="r" b="b"/>
              <a:pathLst>
                <a:path w="21454" h="3383" extrusionOk="0">
                  <a:moveTo>
                    <a:pt x="1091" y="1"/>
                  </a:moveTo>
                  <a:cubicBezTo>
                    <a:pt x="473" y="1"/>
                    <a:pt x="0" y="510"/>
                    <a:pt x="0" y="1092"/>
                  </a:cubicBezTo>
                  <a:lnTo>
                    <a:pt x="0" y="2292"/>
                  </a:lnTo>
                  <a:cubicBezTo>
                    <a:pt x="0" y="2910"/>
                    <a:pt x="473" y="3383"/>
                    <a:pt x="1091" y="3383"/>
                  </a:cubicBezTo>
                  <a:lnTo>
                    <a:pt x="20363" y="3383"/>
                  </a:lnTo>
                  <a:cubicBezTo>
                    <a:pt x="20944" y="3383"/>
                    <a:pt x="21453" y="2910"/>
                    <a:pt x="21453" y="2292"/>
                  </a:cubicBezTo>
                  <a:lnTo>
                    <a:pt x="21453" y="1092"/>
                  </a:lnTo>
                  <a:cubicBezTo>
                    <a:pt x="21453" y="510"/>
                    <a:pt x="20944" y="1"/>
                    <a:pt x="20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04;p69">
              <a:extLst>
                <a:ext uri="{FF2B5EF4-FFF2-40B4-BE49-F238E27FC236}">
                  <a16:creationId xmlns:a16="http://schemas.microsoft.com/office/drawing/2014/main" id="{E05DA010-FAEB-452E-AB60-4953FCA990D5}"/>
                </a:ext>
              </a:extLst>
            </p:cNvPr>
            <p:cNvSpPr/>
            <p:nvPr/>
          </p:nvSpPr>
          <p:spPr>
            <a:xfrm flipH="1">
              <a:off x="3019181" y="2434664"/>
              <a:ext cx="533840" cy="112400"/>
            </a:xfrm>
            <a:custGeom>
              <a:avLst/>
              <a:gdLst/>
              <a:ahLst/>
              <a:cxnLst/>
              <a:rect l="l" t="t" r="r" b="b"/>
              <a:pathLst>
                <a:path w="32472" h="6837" extrusionOk="0">
                  <a:moveTo>
                    <a:pt x="2509" y="0"/>
                  </a:moveTo>
                  <a:cubicBezTo>
                    <a:pt x="1564" y="0"/>
                    <a:pt x="728" y="546"/>
                    <a:pt x="291" y="1346"/>
                  </a:cubicBezTo>
                  <a:cubicBezTo>
                    <a:pt x="110" y="1709"/>
                    <a:pt x="1" y="2073"/>
                    <a:pt x="1" y="2509"/>
                  </a:cubicBezTo>
                  <a:lnTo>
                    <a:pt x="1" y="4364"/>
                  </a:lnTo>
                  <a:cubicBezTo>
                    <a:pt x="1" y="5746"/>
                    <a:pt x="1128" y="6836"/>
                    <a:pt x="2509" y="6836"/>
                  </a:cubicBezTo>
                  <a:lnTo>
                    <a:pt x="29962" y="6836"/>
                  </a:lnTo>
                  <a:cubicBezTo>
                    <a:pt x="31344" y="6836"/>
                    <a:pt x="32471" y="5746"/>
                    <a:pt x="32471" y="4364"/>
                  </a:cubicBezTo>
                  <a:lnTo>
                    <a:pt x="32471" y="2509"/>
                  </a:lnTo>
                  <a:cubicBezTo>
                    <a:pt x="32471" y="2073"/>
                    <a:pt x="32362" y="1709"/>
                    <a:pt x="32180" y="1346"/>
                  </a:cubicBezTo>
                  <a:cubicBezTo>
                    <a:pt x="31780" y="546"/>
                    <a:pt x="30944" y="0"/>
                    <a:pt x="29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05;p69">
              <a:extLst>
                <a:ext uri="{FF2B5EF4-FFF2-40B4-BE49-F238E27FC236}">
                  <a16:creationId xmlns:a16="http://schemas.microsoft.com/office/drawing/2014/main" id="{092693EC-A4A1-4921-92E5-1A377A29A179}"/>
                </a:ext>
              </a:extLst>
            </p:cNvPr>
            <p:cNvSpPr/>
            <p:nvPr/>
          </p:nvSpPr>
          <p:spPr>
            <a:xfrm flipH="1">
              <a:off x="3019181" y="2492648"/>
              <a:ext cx="533840" cy="54416"/>
            </a:xfrm>
            <a:custGeom>
              <a:avLst/>
              <a:gdLst/>
              <a:ahLst/>
              <a:cxnLst/>
              <a:rect l="l" t="t" r="r" b="b"/>
              <a:pathLst>
                <a:path w="32472" h="3310" extrusionOk="0">
                  <a:moveTo>
                    <a:pt x="1" y="1"/>
                  </a:moveTo>
                  <a:lnTo>
                    <a:pt x="1" y="837"/>
                  </a:lnTo>
                  <a:cubicBezTo>
                    <a:pt x="1" y="2219"/>
                    <a:pt x="1128" y="3309"/>
                    <a:pt x="2509" y="3309"/>
                  </a:cubicBezTo>
                  <a:lnTo>
                    <a:pt x="29962" y="3309"/>
                  </a:lnTo>
                  <a:cubicBezTo>
                    <a:pt x="31344" y="3309"/>
                    <a:pt x="32471" y="2219"/>
                    <a:pt x="32471" y="837"/>
                  </a:cubicBezTo>
                  <a:lnTo>
                    <a:pt x="32471" y="73"/>
                  </a:lnTo>
                  <a:cubicBezTo>
                    <a:pt x="32425" y="55"/>
                    <a:pt x="32379" y="46"/>
                    <a:pt x="32332" y="46"/>
                  </a:cubicBezTo>
                  <a:cubicBezTo>
                    <a:pt x="32015" y="46"/>
                    <a:pt x="31664" y="471"/>
                    <a:pt x="30871" y="1200"/>
                  </a:cubicBezTo>
                  <a:cubicBezTo>
                    <a:pt x="30471" y="1562"/>
                    <a:pt x="30149" y="1713"/>
                    <a:pt x="29834" y="1713"/>
                  </a:cubicBezTo>
                  <a:cubicBezTo>
                    <a:pt x="29263" y="1713"/>
                    <a:pt x="28719" y="1215"/>
                    <a:pt x="27781" y="582"/>
                  </a:cubicBezTo>
                  <a:cubicBezTo>
                    <a:pt x="27346" y="296"/>
                    <a:pt x="26942" y="171"/>
                    <a:pt x="26559" y="171"/>
                  </a:cubicBezTo>
                  <a:cubicBezTo>
                    <a:pt x="25626" y="171"/>
                    <a:pt x="24813" y="912"/>
                    <a:pt x="23963" y="1891"/>
                  </a:cubicBezTo>
                  <a:cubicBezTo>
                    <a:pt x="23600" y="2309"/>
                    <a:pt x="23237" y="2474"/>
                    <a:pt x="22870" y="2474"/>
                  </a:cubicBezTo>
                  <a:cubicBezTo>
                    <a:pt x="22024" y="2474"/>
                    <a:pt x="21156" y="1595"/>
                    <a:pt x="20217" y="910"/>
                  </a:cubicBezTo>
                  <a:cubicBezTo>
                    <a:pt x="19655" y="472"/>
                    <a:pt x="19058" y="276"/>
                    <a:pt x="18388" y="276"/>
                  </a:cubicBezTo>
                  <a:cubicBezTo>
                    <a:pt x="17499" y="276"/>
                    <a:pt x="16480" y="620"/>
                    <a:pt x="15236" y="1200"/>
                  </a:cubicBezTo>
                  <a:cubicBezTo>
                    <a:pt x="14200" y="1701"/>
                    <a:pt x="13410" y="1907"/>
                    <a:pt x="12718" y="1907"/>
                  </a:cubicBezTo>
                  <a:cubicBezTo>
                    <a:pt x="11953" y="1907"/>
                    <a:pt x="11307" y="1655"/>
                    <a:pt x="10582" y="1273"/>
                  </a:cubicBezTo>
                  <a:cubicBezTo>
                    <a:pt x="9729" y="847"/>
                    <a:pt x="8670" y="532"/>
                    <a:pt x="7641" y="532"/>
                  </a:cubicBezTo>
                  <a:cubicBezTo>
                    <a:pt x="7002" y="532"/>
                    <a:pt x="6376" y="653"/>
                    <a:pt x="5818" y="946"/>
                  </a:cubicBezTo>
                  <a:cubicBezTo>
                    <a:pt x="5013" y="1369"/>
                    <a:pt x="4174" y="1691"/>
                    <a:pt x="3376" y="1691"/>
                  </a:cubicBezTo>
                  <a:cubicBezTo>
                    <a:pt x="2733" y="1691"/>
                    <a:pt x="2116" y="1482"/>
                    <a:pt x="1564" y="946"/>
                  </a:cubicBezTo>
                  <a:cubicBezTo>
                    <a:pt x="1019" y="401"/>
                    <a:pt x="473" y="14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06;p69">
              <a:extLst>
                <a:ext uri="{FF2B5EF4-FFF2-40B4-BE49-F238E27FC236}">
                  <a16:creationId xmlns:a16="http://schemas.microsoft.com/office/drawing/2014/main" id="{903D7423-9200-4865-8270-523FCEEA7FCD}"/>
                </a:ext>
              </a:extLst>
            </p:cNvPr>
            <p:cNvSpPr/>
            <p:nvPr/>
          </p:nvSpPr>
          <p:spPr>
            <a:xfrm flipH="1">
              <a:off x="3270845" y="2547048"/>
              <a:ext cx="30513" cy="899071"/>
            </a:xfrm>
            <a:custGeom>
              <a:avLst/>
              <a:gdLst/>
              <a:ahLst/>
              <a:cxnLst/>
              <a:rect l="l" t="t" r="r" b="b"/>
              <a:pathLst>
                <a:path w="1856" h="54688" extrusionOk="0">
                  <a:moveTo>
                    <a:pt x="1" y="0"/>
                  </a:moveTo>
                  <a:lnTo>
                    <a:pt x="1" y="54688"/>
                  </a:lnTo>
                  <a:lnTo>
                    <a:pt x="1855" y="54688"/>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07;p69">
              <a:extLst>
                <a:ext uri="{FF2B5EF4-FFF2-40B4-BE49-F238E27FC236}">
                  <a16:creationId xmlns:a16="http://schemas.microsoft.com/office/drawing/2014/main" id="{E6F8DC42-EF36-40D2-8D51-7CAA7603BB39}"/>
                </a:ext>
              </a:extLst>
            </p:cNvPr>
            <p:cNvSpPr/>
            <p:nvPr/>
          </p:nvSpPr>
          <p:spPr>
            <a:xfrm flipH="1">
              <a:off x="3270845" y="2547048"/>
              <a:ext cx="30513" cy="75328"/>
            </a:xfrm>
            <a:custGeom>
              <a:avLst/>
              <a:gdLst/>
              <a:ahLst/>
              <a:cxnLst/>
              <a:rect l="l" t="t" r="r" b="b"/>
              <a:pathLst>
                <a:path w="1856" h="4582" extrusionOk="0">
                  <a:moveTo>
                    <a:pt x="1" y="0"/>
                  </a:moveTo>
                  <a:lnTo>
                    <a:pt x="1" y="4582"/>
                  </a:lnTo>
                  <a:lnTo>
                    <a:pt x="1855" y="4582"/>
                  </a:lnTo>
                  <a:lnTo>
                    <a:pt x="1855"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08;p69">
              <a:extLst>
                <a:ext uri="{FF2B5EF4-FFF2-40B4-BE49-F238E27FC236}">
                  <a16:creationId xmlns:a16="http://schemas.microsoft.com/office/drawing/2014/main" id="{C7EA1583-5B1C-4560-B9DC-4D757684C023}"/>
                </a:ext>
              </a:extLst>
            </p:cNvPr>
            <p:cNvSpPr/>
            <p:nvPr/>
          </p:nvSpPr>
          <p:spPr>
            <a:xfrm flipH="1">
              <a:off x="3174013" y="3394695"/>
              <a:ext cx="224176" cy="51424"/>
            </a:xfrm>
            <a:custGeom>
              <a:avLst/>
              <a:gdLst/>
              <a:ahLst/>
              <a:cxnLst/>
              <a:rect l="l" t="t" r="r" b="b"/>
              <a:pathLst>
                <a:path w="13636" h="3128" extrusionOk="0">
                  <a:moveTo>
                    <a:pt x="1418" y="1"/>
                  </a:moveTo>
                  <a:cubicBezTo>
                    <a:pt x="655" y="1"/>
                    <a:pt x="0" y="655"/>
                    <a:pt x="0" y="1419"/>
                  </a:cubicBezTo>
                  <a:lnTo>
                    <a:pt x="0" y="1746"/>
                  </a:lnTo>
                  <a:cubicBezTo>
                    <a:pt x="0" y="2510"/>
                    <a:pt x="655" y="3128"/>
                    <a:pt x="1418" y="3128"/>
                  </a:cubicBezTo>
                  <a:lnTo>
                    <a:pt x="12254" y="3128"/>
                  </a:lnTo>
                  <a:cubicBezTo>
                    <a:pt x="13017" y="3128"/>
                    <a:pt x="13636" y="2510"/>
                    <a:pt x="13636" y="1746"/>
                  </a:cubicBezTo>
                  <a:lnTo>
                    <a:pt x="13636" y="1419"/>
                  </a:lnTo>
                  <a:cubicBezTo>
                    <a:pt x="13636" y="655"/>
                    <a:pt x="13017" y="1"/>
                    <a:pt x="12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09;p69">
              <a:extLst>
                <a:ext uri="{FF2B5EF4-FFF2-40B4-BE49-F238E27FC236}">
                  <a16:creationId xmlns:a16="http://schemas.microsoft.com/office/drawing/2014/main" id="{18566AF2-E573-4688-8F9A-8F3D6730CE5B}"/>
                </a:ext>
              </a:extLst>
            </p:cNvPr>
            <p:cNvSpPr/>
            <p:nvPr/>
          </p:nvSpPr>
          <p:spPr>
            <a:xfrm flipH="1">
              <a:off x="1314320" y="2484560"/>
              <a:ext cx="66368" cy="329392"/>
            </a:xfrm>
            <a:custGeom>
              <a:avLst/>
              <a:gdLst/>
              <a:ahLst/>
              <a:cxnLst/>
              <a:rect l="l" t="t" r="r" b="b"/>
              <a:pathLst>
                <a:path w="4037" h="20036" extrusionOk="0">
                  <a:moveTo>
                    <a:pt x="727" y="1"/>
                  </a:moveTo>
                  <a:lnTo>
                    <a:pt x="0" y="20036"/>
                  </a:lnTo>
                  <a:cubicBezTo>
                    <a:pt x="0" y="20036"/>
                    <a:pt x="3636" y="16363"/>
                    <a:pt x="3854" y="13818"/>
                  </a:cubicBezTo>
                  <a:cubicBezTo>
                    <a:pt x="4036" y="11309"/>
                    <a:pt x="727" y="1"/>
                    <a:pt x="727" y="1"/>
                  </a:cubicBezTo>
                  <a:close/>
                </a:path>
              </a:pathLst>
            </a:custGeom>
            <a:solidFill>
              <a:srgbClr val="F47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10;p69">
              <a:extLst>
                <a:ext uri="{FF2B5EF4-FFF2-40B4-BE49-F238E27FC236}">
                  <a16:creationId xmlns:a16="http://schemas.microsoft.com/office/drawing/2014/main" id="{51B49818-3D7F-41C0-8478-7E7953191DEE}"/>
                </a:ext>
              </a:extLst>
            </p:cNvPr>
            <p:cNvSpPr/>
            <p:nvPr/>
          </p:nvSpPr>
          <p:spPr>
            <a:xfrm flipH="1">
              <a:off x="1337632" y="2318434"/>
              <a:ext cx="110016" cy="138639"/>
            </a:xfrm>
            <a:custGeom>
              <a:avLst/>
              <a:gdLst/>
              <a:ahLst/>
              <a:cxnLst/>
              <a:rect l="l" t="t" r="r" b="b"/>
              <a:pathLst>
                <a:path w="6692" h="8433" extrusionOk="0">
                  <a:moveTo>
                    <a:pt x="2085" y="0"/>
                  </a:moveTo>
                  <a:cubicBezTo>
                    <a:pt x="1645" y="0"/>
                    <a:pt x="1455" y="215"/>
                    <a:pt x="1455" y="215"/>
                  </a:cubicBezTo>
                  <a:lnTo>
                    <a:pt x="1" y="8433"/>
                  </a:lnTo>
                  <a:lnTo>
                    <a:pt x="1" y="8433"/>
                  </a:lnTo>
                  <a:lnTo>
                    <a:pt x="4764" y="8106"/>
                  </a:lnTo>
                  <a:cubicBezTo>
                    <a:pt x="4764" y="8106"/>
                    <a:pt x="6691" y="3451"/>
                    <a:pt x="4509" y="1343"/>
                  </a:cubicBezTo>
                  <a:cubicBezTo>
                    <a:pt x="3350" y="259"/>
                    <a:pt x="2568" y="0"/>
                    <a:pt x="20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11;p69">
              <a:extLst>
                <a:ext uri="{FF2B5EF4-FFF2-40B4-BE49-F238E27FC236}">
                  <a16:creationId xmlns:a16="http://schemas.microsoft.com/office/drawing/2014/main" id="{43EBC2F8-660F-47C2-BEC1-61FF7920CEC4}"/>
                </a:ext>
              </a:extLst>
            </p:cNvPr>
            <p:cNvSpPr/>
            <p:nvPr/>
          </p:nvSpPr>
          <p:spPr>
            <a:xfrm flipH="1">
              <a:off x="1967104" y="3514707"/>
              <a:ext cx="266624" cy="272345"/>
            </a:xfrm>
            <a:custGeom>
              <a:avLst/>
              <a:gdLst/>
              <a:ahLst/>
              <a:cxnLst/>
              <a:rect l="l" t="t" r="r" b="b"/>
              <a:pathLst>
                <a:path w="16218" h="16566" extrusionOk="0">
                  <a:moveTo>
                    <a:pt x="9093" y="1"/>
                  </a:moveTo>
                  <a:cubicBezTo>
                    <a:pt x="8709" y="1"/>
                    <a:pt x="8371" y="41"/>
                    <a:pt x="8109" y="136"/>
                  </a:cubicBezTo>
                  <a:lnTo>
                    <a:pt x="8109" y="4099"/>
                  </a:lnTo>
                  <a:cubicBezTo>
                    <a:pt x="8109" y="4099"/>
                    <a:pt x="7455" y="5262"/>
                    <a:pt x="6582" y="6790"/>
                  </a:cubicBezTo>
                  <a:cubicBezTo>
                    <a:pt x="4982" y="9480"/>
                    <a:pt x="2582" y="13407"/>
                    <a:pt x="1564" y="14026"/>
                  </a:cubicBezTo>
                  <a:cubicBezTo>
                    <a:pt x="1" y="14971"/>
                    <a:pt x="73" y="15953"/>
                    <a:pt x="1564" y="16134"/>
                  </a:cubicBezTo>
                  <a:cubicBezTo>
                    <a:pt x="1928" y="16207"/>
                    <a:pt x="2473" y="16280"/>
                    <a:pt x="3128" y="16353"/>
                  </a:cubicBezTo>
                  <a:cubicBezTo>
                    <a:pt x="3990" y="16462"/>
                    <a:pt x="5035" y="16565"/>
                    <a:pt x="6105" y="16565"/>
                  </a:cubicBezTo>
                  <a:cubicBezTo>
                    <a:pt x="7517" y="16565"/>
                    <a:pt x="8972" y="16386"/>
                    <a:pt x="10109" y="15807"/>
                  </a:cubicBezTo>
                  <a:cubicBezTo>
                    <a:pt x="12727" y="14425"/>
                    <a:pt x="12909" y="12280"/>
                    <a:pt x="14982" y="11008"/>
                  </a:cubicBezTo>
                  <a:cubicBezTo>
                    <a:pt x="15454" y="10680"/>
                    <a:pt x="15709" y="10244"/>
                    <a:pt x="15818" y="9771"/>
                  </a:cubicBezTo>
                  <a:cubicBezTo>
                    <a:pt x="16218" y="8026"/>
                    <a:pt x="14982" y="5553"/>
                    <a:pt x="14982" y="5553"/>
                  </a:cubicBezTo>
                  <a:lnTo>
                    <a:pt x="14982" y="5299"/>
                  </a:lnTo>
                  <a:lnTo>
                    <a:pt x="14909" y="4135"/>
                  </a:lnTo>
                  <a:lnTo>
                    <a:pt x="14763" y="1226"/>
                  </a:lnTo>
                  <a:cubicBezTo>
                    <a:pt x="14763" y="1226"/>
                    <a:pt x="11217" y="1"/>
                    <a:pt x="9093"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12;p69">
              <a:extLst>
                <a:ext uri="{FF2B5EF4-FFF2-40B4-BE49-F238E27FC236}">
                  <a16:creationId xmlns:a16="http://schemas.microsoft.com/office/drawing/2014/main" id="{9078101E-AC01-4177-9270-D431EDA8DB30}"/>
                </a:ext>
              </a:extLst>
            </p:cNvPr>
            <p:cNvSpPr/>
            <p:nvPr/>
          </p:nvSpPr>
          <p:spPr>
            <a:xfrm flipH="1">
              <a:off x="1967104" y="3601379"/>
              <a:ext cx="266624" cy="185920"/>
            </a:xfrm>
            <a:custGeom>
              <a:avLst/>
              <a:gdLst/>
              <a:ahLst/>
              <a:cxnLst/>
              <a:rect l="l" t="t" r="r" b="b"/>
              <a:pathLst>
                <a:path w="16218" h="11309" extrusionOk="0">
                  <a:moveTo>
                    <a:pt x="14579" y="1"/>
                  </a:moveTo>
                  <a:cubicBezTo>
                    <a:pt x="12453" y="1"/>
                    <a:pt x="10695" y="2578"/>
                    <a:pt x="9491" y="2681"/>
                  </a:cubicBezTo>
                  <a:cubicBezTo>
                    <a:pt x="9414" y="2689"/>
                    <a:pt x="9338" y="2692"/>
                    <a:pt x="9262" y="2692"/>
                  </a:cubicBezTo>
                  <a:cubicBezTo>
                    <a:pt x="7887" y="2692"/>
                    <a:pt x="6582" y="1518"/>
                    <a:pt x="6582" y="1518"/>
                  </a:cubicBezTo>
                  <a:cubicBezTo>
                    <a:pt x="4982" y="4208"/>
                    <a:pt x="2582" y="8135"/>
                    <a:pt x="1564" y="8754"/>
                  </a:cubicBezTo>
                  <a:cubicBezTo>
                    <a:pt x="1" y="9699"/>
                    <a:pt x="73" y="10681"/>
                    <a:pt x="1564" y="10862"/>
                  </a:cubicBezTo>
                  <a:cubicBezTo>
                    <a:pt x="1928" y="10935"/>
                    <a:pt x="2473" y="11008"/>
                    <a:pt x="3128" y="11081"/>
                  </a:cubicBezTo>
                  <a:cubicBezTo>
                    <a:pt x="3980" y="11205"/>
                    <a:pt x="5010" y="11309"/>
                    <a:pt x="6066" y="11309"/>
                  </a:cubicBezTo>
                  <a:cubicBezTo>
                    <a:pt x="7490" y="11309"/>
                    <a:pt x="8961" y="11120"/>
                    <a:pt x="10109" y="10535"/>
                  </a:cubicBezTo>
                  <a:cubicBezTo>
                    <a:pt x="12727" y="9153"/>
                    <a:pt x="12909" y="7008"/>
                    <a:pt x="14982" y="5736"/>
                  </a:cubicBezTo>
                  <a:cubicBezTo>
                    <a:pt x="15454" y="5408"/>
                    <a:pt x="15709" y="4972"/>
                    <a:pt x="15818" y="4499"/>
                  </a:cubicBezTo>
                  <a:cubicBezTo>
                    <a:pt x="16218" y="2754"/>
                    <a:pt x="14982" y="281"/>
                    <a:pt x="14982" y="281"/>
                  </a:cubicBezTo>
                  <a:lnTo>
                    <a:pt x="14945" y="27"/>
                  </a:lnTo>
                  <a:cubicBezTo>
                    <a:pt x="14822" y="9"/>
                    <a:pt x="14700" y="1"/>
                    <a:pt x="14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13;p69">
              <a:extLst>
                <a:ext uri="{FF2B5EF4-FFF2-40B4-BE49-F238E27FC236}">
                  <a16:creationId xmlns:a16="http://schemas.microsoft.com/office/drawing/2014/main" id="{31250A4C-53ED-4C1D-9DA5-AF6204CD848A}"/>
                </a:ext>
              </a:extLst>
            </p:cNvPr>
            <p:cNvSpPr/>
            <p:nvPr/>
          </p:nvSpPr>
          <p:spPr>
            <a:xfrm flipH="1">
              <a:off x="1934815" y="3178592"/>
              <a:ext cx="191312" cy="378399"/>
            </a:xfrm>
            <a:custGeom>
              <a:avLst/>
              <a:gdLst/>
              <a:ahLst/>
              <a:cxnLst/>
              <a:rect l="l" t="t" r="r" b="b"/>
              <a:pathLst>
                <a:path w="11637" h="23017" extrusionOk="0">
                  <a:moveTo>
                    <a:pt x="146" y="0"/>
                  </a:moveTo>
                  <a:cubicBezTo>
                    <a:pt x="1" y="8872"/>
                    <a:pt x="1419" y="23017"/>
                    <a:pt x="1419" y="23017"/>
                  </a:cubicBezTo>
                  <a:cubicBezTo>
                    <a:pt x="1419" y="23017"/>
                    <a:pt x="1455" y="23017"/>
                    <a:pt x="1564" y="22980"/>
                  </a:cubicBezTo>
                  <a:cubicBezTo>
                    <a:pt x="2073" y="22871"/>
                    <a:pt x="3891" y="22508"/>
                    <a:pt x="5928" y="22508"/>
                  </a:cubicBezTo>
                  <a:cubicBezTo>
                    <a:pt x="6691" y="22508"/>
                    <a:pt x="7491" y="22544"/>
                    <a:pt x="8255" y="22689"/>
                  </a:cubicBezTo>
                  <a:cubicBezTo>
                    <a:pt x="8437" y="22726"/>
                    <a:pt x="8618" y="22762"/>
                    <a:pt x="8800" y="22799"/>
                  </a:cubicBezTo>
                  <a:lnTo>
                    <a:pt x="11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14;p69">
              <a:extLst>
                <a:ext uri="{FF2B5EF4-FFF2-40B4-BE49-F238E27FC236}">
                  <a16:creationId xmlns:a16="http://schemas.microsoft.com/office/drawing/2014/main" id="{06056B43-34B8-4F30-8A7F-81CBFAE195E8}"/>
                </a:ext>
              </a:extLst>
            </p:cNvPr>
            <p:cNvSpPr/>
            <p:nvPr/>
          </p:nvSpPr>
          <p:spPr>
            <a:xfrm flipH="1">
              <a:off x="1934815" y="3178592"/>
              <a:ext cx="93872" cy="374816"/>
            </a:xfrm>
            <a:custGeom>
              <a:avLst/>
              <a:gdLst/>
              <a:ahLst/>
              <a:cxnLst/>
              <a:rect l="l" t="t" r="r" b="b"/>
              <a:pathLst>
                <a:path w="5710" h="22799" extrusionOk="0">
                  <a:moveTo>
                    <a:pt x="3564" y="0"/>
                  </a:moveTo>
                  <a:cubicBezTo>
                    <a:pt x="3782" y="364"/>
                    <a:pt x="3928" y="727"/>
                    <a:pt x="3964" y="1127"/>
                  </a:cubicBezTo>
                  <a:cubicBezTo>
                    <a:pt x="4255" y="3563"/>
                    <a:pt x="3673" y="11890"/>
                    <a:pt x="2146" y="15454"/>
                  </a:cubicBezTo>
                  <a:cubicBezTo>
                    <a:pt x="1382" y="17235"/>
                    <a:pt x="764" y="19381"/>
                    <a:pt x="364" y="21090"/>
                  </a:cubicBezTo>
                  <a:cubicBezTo>
                    <a:pt x="219" y="21599"/>
                    <a:pt x="110" y="22108"/>
                    <a:pt x="1" y="22508"/>
                  </a:cubicBezTo>
                  <a:cubicBezTo>
                    <a:pt x="764" y="22508"/>
                    <a:pt x="1564" y="22544"/>
                    <a:pt x="2328" y="22689"/>
                  </a:cubicBezTo>
                  <a:cubicBezTo>
                    <a:pt x="2510" y="22726"/>
                    <a:pt x="2691" y="22762"/>
                    <a:pt x="2873" y="22799"/>
                  </a:cubicBezTo>
                  <a:lnTo>
                    <a:pt x="5709"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15;p69">
              <a:extLst>
                <a:ext uri="{FF2B5EF4-FFF2-40B4-BE49-F238E27FC236}">
                  <a16:creationId xmlns:a16="http://schemas.microsoft.com/office/drawing/2014/main" id="{2E9E3984-ACB9-4A27-A61C-11CCF039901D}"/>
                </a:ext>
              </a:extLst>
            </p:cNvPr>
            <p:cNvSpPr/>
            <p:nvPr/>
          </p:nvSpPr>
          <p:spPr>
            <a:xfrm flipH="1">
              <a:off x="2223551" y="3570817"/>
              <a:ext cx="286944" cy="293701"/>
            </a:xfrm>
            <a:custGeom>
              <a:avLst/>
              <a:gdLst/>
              <a:ahLst/>
              <a:cxnLst/>
              <a:rect l="l" t="t" r="r" b="b"/>
              <a:pathLst>
                <a:path w="17454" h="17865" extrusionOk="0">
                  <a:moveTo>
                    <a:pt x="9767" y="1"/>
                  </a:moveTo>
                  <a:cubicBezTo>
                    <a:pt x="9362" y="1"/>
                    <a:pt x="9005" y="42"/>
                    <a:pt x="8727" y="140"/>
                  </a:cubicBezTo>
                  <a:lnTo>
                    <a:pt x="8727" y="4467"/>
                  </a:lnTo>
                  <a:cubicBezTo>
                    <a:pt x="8727" y="4467"/>
                    <a:pt x="8036" y="5667"/>
                    <a:pt x="7091" y="7304"/>
                  </a:cubicBezTo>
                  <a:cubicBezTo>
                    <a:pt x="5382" y="10249"/>
                    <a:pt x="2800" y="14430"/>
                    <a:pt x="1709" y="15121"/>
                  </a:cubicBezTo>
                  <a:cubicBezTo>
                    <a:pt x="0" y="16139"/>
                    <a:pt x="73" y="17194"/>
                    <a:pt x="1709" y="17412"/>
                  </a:cubicBezTo>
                  <a:cubicBezTo>
                    <a:pt x="2109" y="17448"/>
                    <a:pt x="2691" y="17558"/>
                    <a:pt x="3382" y="17630"/>
                  </a:cubicBezTo>
                  <a:cubicBezTo>
                    <a:pt x="4292" y="17754"/>
                    <a:pt x="5399" y="17864"/>
                    <a:pt x="6533" y="17864"/>
                  </a:cubicBezTo>
                  <a:cubicBezTo>
                    <a:pt x="8071" y="17864"/>
                    <a:pt x="9658" y="17661"/>
                    <a:pt x="10872" y="17012"/>
                  </a:cubicBezTo>
                  <a:cubicBezTo>
                    <a:pt x="13709" y="15558"/>
                    <a:pt x="13927" y="13267"/>
                    <a:pt x="16145" y="11849"/>
                  </a:cubicBezTo>
                  <a:cubicBezTo>
                    <a:pt x="16618" y="11522"/>
                    <a:pt x="16908" y="11049"/>
                    <a:pt x="17018" y="10540"/>
                  </a:cubicBezTo>
                  <a:cubicBezTo>
                    <a:pt x="17454" y="8685"/>
                    <a:pt x="16145" y="5995"/>
                    <a:pt x="16145" y="5995"/>
                  </a:cubicBezTo>
                  <a:lnTo>
                    <a:pt x="16108" y="5740"/>
                  </a:lnTo>
                  <a:lnTo>
                    <a:pt x="16072" y="4467"/>
                  </a:lnTo>
                  <a:lnTo>
                    <a:pt x="15927" y="1340"/>
                  </a:lnTo>
                  <a:cubicBezTo>
                    <a:pt x="15927" y="1340"/>
                    <a:pt x="12065" y="1"/>
                    <a:pt x="9767"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16;p69">
              <a:extLst>
                <a:ext uri="{FF2B5EF4-FFF2-40B4-BE49-F238E27FC236}">
                  <a16:creationId xmlns:a16="http://schemas.microsoft.com/office/drawing/2014/main" id="{92AC2C6A-A501-4E6E-944A-ABE9560C2A0B}"/>
                </a:ext>
              </a:extLst>
            </p:cNvPr>
            <p:cNvSpPr/>
            <p:nvPr/>
          </p:nvSpPr>
          <p:spPr>
            <a:xfrm flipH="1">
              <a:off x="2223551" y="3664689"/>
              <a:ext cx="286944" cy="199828"/>
            </a:xfrm>
            <a:custGeom>
              <a:avLst/>
              <a:gdLst/>
              <a:ahLst/>
              <a:cxnLst/>
              <a:rect l="l" t="t" r="r" b="b"/>
              <a:pathLst>
                <a:path w="17454" h="12155" extrusionOk="0">
                  <a:moveTo>
                    <a:pt x="15701" y="0"/>
                  </a:moveTo>
                  <a:cubicBezTo>
                    <a:pt x="13412" y="0"/>
                    <a:pt x="11523" y="2765"/>
                    <a:pt x="10218" y="2903"/>
                  </a:cubicBezTo>
                  <a:cubicBezTo>
                    <a:pt x="10144" y="2910"/>
                    <a:pt x="10069" y="2913"/>
                    <a:pt x="9995" y="2913"/>
                  </a:cubicBezTo>
                  <a:cubicBezTo>
                    <a:pt x="8509" y="2913"/>
                    <a:pt x="7091" y="1594"/>
                    <a:pt x="7091" y="1594"/>
                  </a:cubicBezTo>
                  <a:cubicBezTo>
                    <a:pt x="5382" y="4539"/>
                    <a:pt x="2800" y="8720"/>
                    <a:pt x="1709" y="9411"/>
                  </a:cubicBezTo>
                  <a:cubicBezTo>
                    <a:pt x="0" y="10429"/>
                    <a:pt x="73" y="11484"/>
                    <a:pt x="1709" y="11702"/>
                  </a:cubicBezTo>
                  <a:cubicBezTo>
                    <a:pt x="2109" y="11738"/>
                    <a:pt x="2691" y="11848"/>
                    <a:pt x="3382" y="11920"/>
                  </a:cubicBezTo>
                  <a:cubicBezTo>
                    <a:pt x="4292" y="12044"/>
                    <a:pt x="5399" y="12154"/>
                    <a:pt x="6533" y="12154"/>
                  </a:cubicBezTo>
                  <a:cubicBezTo>
                    <a:pt x="8071" y="12154"/>
                    <a:pt x="9658" y="11951"/>
                    <a:pt x="10872" y="11302"/>
                  </a:cubicBezTo>
                  <a:cubicBezTo>
                    <a:pt x="13709" y="9848"/>
                    <a:pt x="13927" y="7557"/>
                    <a:pt x="16145" y="6139"/>
                  </a:cubicBezTo>
                  <a:cubicBezTo>
                    <a:pt x="16618" y="5812"/>
                    <a:pt x="16908" y="5339"/>
                    <a:pt x="17018" y="4830"/>
                  </a:cubicBezTo>
                  <a:cubicBezTo>
                    <a:pt x="17454" y="2975"/>
                    <a:pt x="16145" y="285"/>
                    <a:pt x="16145" y="285"/>
                  </a:cubicBezTo>
                  <a:lnTo>
                    <a:pt x="16108" y="30"/>
                  </a:lnTo>
                  <a:cubicBezTo>
                    <a:pt x="15971" y="10"/>
                    <a:pt x="15835" y="0"/>
                    <a:pt x="15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17;p69">
              <a:extLst>
                <a:ext uri="{FF2B5EF4-FFF2-40B4-BE49-F238E27FC236}">
                  <a16:creationId xmlns:a16="http://schemas.microsoft.com/office/drawing/2014/main" id="{668900C4-83F4-4897-9F5A-48FB1C034143}"/>
                </a:ext>
              </a:extLst>
            </p:cNvPr>
            <p:cNvSpPr/>
            <p:nvPr/>
          </p:nvSpPr>
          <p:spPr>
            <a:xfrm flipH="1">
              <a:off x="1839776" y="2933175"/>
              <a:ext cx="575071" cy="683592"/>
            </a:xfrm>
            <a:custGeom>
              <a:avLst/>
              <a:gdLst/>
              <a:ahLst/>
              <a:cxnLst/>
              <a:rect l="l" t="t" r="r" b="b"/>
              <a:pathLst>
                <a:path w="34980" h="41581" extrusionOk="0">
                  <a:moveTo>
                    <a:pt x="27795" y="1"/>
                  </a:moveTo>
                  <a:cubicBezTo>
                    <a:pt x="27682" y="1"/>
                    <a:pt x="27568" y="7"/>
                    <a:pt x="27453" y="20"/>
                  </a:cubicBezTo>
                  <a:cubicBezTo>
                    <a:pt x="24471" y="347"/>
                    <a:pt x="6109" y="2274"/>
                    <a:pt x="2218" y="9910"/>
                  </a:cubicBezTo>
                  <a:cubicBezTo>
                    <a:pt x="0" y="14274"/>
                    <a:pt x="2764" y="41581"/>
                    <a:pt x="2764" y="41581"/>
                  </a:cubicBezTo>
                  <a:cubicBezTo>
                    <a:pt x="2764" y="41581"/>
                    <a:pt x="5018" y="41035"/>
                    <a:pt x="7636" y="41035"/>
                  </a:cubicBezTo>
                  <a:cubicBezTo>
                    <a:pt x="8654" y="41035"/>
                    <a:pt x="9709" y="41108"/>
                    <a:pt x="10727" y="41326"/>
                  </a:cubicBezTo>
                  <a:lnTo>
                    <a:pt x="13854" y="16237"/>
                  </a:lnTo>
                  <a:cubicBezTo>
                    <a:pt x="13854" y="16237"/>
                    <a:pt x="34907" y="16055"/>
                    <a:pt x="34943" y="12928"/>
                  </a:cubicBezTo>
                  <a:cubicBezTo>
                    <a:pt x="34980" y="9801"/>
                    <a:pt x="32289" y="3838"/>
                    <a:pt x="32289" y="3838"/>
                  </a:cubicBezTo>
                  <a:cubicBezTo>
                    <a:pt x="32289" y="3838"/>
                    <a:pt x="32071" y="3329"/>
                    <a:pt x="31634" y="2674"/>
                  </a:cubicBezTo>
                  <a:cubicBezTo>
                    <a:pt x="30917" y="1546"/>
                    <a:pt x="29556" y="1"/>
                    <a:pt x="27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18;p69">
              <a:extLst>
                <a:ext uri="{FF2B5EF4-FFF2-40B4-BE49-F238E27FC236}">
                  <a16:creationId xmlns:a16="http://schemas.microsoft.com/office/drawing/2014/main" id="{51505C3D-F473-45BB-8C05-7153F7F8ACF1}"/>
                </a:ext>
              </a:extLst>
            </p:cNvPr>
            <p:cNvSpPr/>
            <p:nvPr/>
          </p:nvSpPr>
          <p:spPr>
            <a:xfrm flipH="1">
              <a:off x="1839776" y="2977136"/>
              <a:ext cx="449535" cy="635455"/>
            </a:xfrm>
            <a:custGeom>
              <a:avLst/>
              <a:gdLst/>
              <a:ahLst/>
              <a:cxnLst/>
              <a:rect l="l" t="t" r="r" b="b"/>
              <a:pathLst>
                <a:path w="27344" h="38653" extrusionOk="0">
                  <a:moveTo>
                    <a:pt x="23998" y="0"/>
                  </a:moveTo>
                  <a:lnTo>
                    <a:pt x="21780" y="728"/>
                  </a:lnTo>
                  <a:cubicBezTo>
                    <a:pt x="21780" y="728"/>
                    <a:pt x="22980" y="8036"/>
                    <a:pt x="16944" y="8618"/>
                  </a:cubicBezTo>
                  <a:cubicBezTo>
                    <a:pt x="11423" y="9187"/>
                    <a:pt x="5379" y="11695"/>
                    <a:pt x="2523" y="11695"/>
                  </a:cubicBezTo>
                  <a:cubicBezTo>
                    <a:pt x="2275" y="11695"/>
                    <a:pt x="2052" y="11677"/>
                    <a:pt x="1855" y="11636"/>
                  </a:cubicBezTo>
                  <a:cubicBezTo>
                    <a:pt x="1529" y="11564"/>
                    <a:pt x="1326" y="11530"/>
                    <a:pt x="1218" y="11530"/>
                  </a:cubicBezTo>
                  <a:cubicBezTo>
                    <a:pt x="505" y="11530"/>
                    <a:pt x="3970" y="13039"/>
                    <a:pt x="4254" y="15345"/>
                  </a:cubicBezTo>
                  <a:cubicBezTo>
                    <a:pt x="4582" y="17963"/>
                    <a:pt x="3927" y="26908"/>
                    <a:pt x="2291" y="30762"/>
                  </a:cubicBezTo>
                  <a:cubicBezTo>
                    <a:pt x="1236" y="33307"/>
                    <a:pt x="400" y="36507"/>
                    <a:pt x="0" y="38361"/>
                  </a:cubicBezTo>
                  <a:cubicBezTo>
                    <a:pt x="1018" y="38361"/>
                    <a:pt x="2073" y="38434"/>
                    <a:pt x="3091" y="38652"/>
                  </a:cubicBezTo>
                  <a:lnTo>
                    <a:pt x="6218" y="13563"/>
                  </a:lnTo>
                  <a:cubicBezTo>
                    <a:pt x="6218" y="13563"/>
                    <a:pt x="27271" y="13381"/>
                    <a:pt x="27307" y="10254"/>
                  </a:cubicBezTo>
                  <a:cubicBezTo>
                    <a:pt x="27344" y="7127"/>
                    <a:pt x="24653" y="1164"/>
                    <a:pt x="24653" y="1164"/>
                  </a:cubicBezTo>
                  <a:cubicBezTo>
                    <a:pt x="24653" y="1164"/>
                    <a:pt x="24435" y="655"/>
                    <a:pt x="23998"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19;p69">
              <a:extLst>
                <a:ext uri="{FF2B5EF4-FFF2-40B4-BE49-F238E27FC236}">
                  <a16:creationId xmlns:a16="http://schemas.microsoft.com/office/drawing/2014/main" id="{2050B203-2BFE-47A3-91F8-41BDF2828CAA}"/>
                </a:ext>
              </a:extLst>
            </p:cNvPr>
            <p:cNvSpPr/>
            <p:nvPr/>
          </p:nvSpPr>
          <p:spPr>
            <a:xfrm flipH="1">
              <a:off x="1521152" y="2226946"/>
              <a:ext cx="260048" cy="78896"/>
            </a:xfrm>
            <a:custGeom>
              <a:avLst/>
              <a:gdLst/>
              <a:ahLst/>
              <a:cxnLst/>
              <a:rect l="l" t="t" r="r" b="b"/>
              <a:pathLst>
                <a:path w="15818" h="4799" extrusionOk="0">
                  <a:moveTo>
                    <a:pt x="12527" y="0"/>
                  </a:moveTo>
                  <a:cubicBezTo>
                    <a:pt x="9584" y="0"/>
                    <a:pt x="4356" y="1205"/>
                    <a:pt x="3164" y="1744"/>
                  </a:cubicBezTo>
                  <a:cubicBezTo>
                    <a:pt x="1636" y="2435"/>
                    <a:pt x="0" y="4799"/>
                    <a:pt x="0" y="4799"/>
                  </a:cubicBezTo>
                  <a:cubicBezTo>
                    <a:pt x="4509" y="4290"/>
                    <a:pt x="15672" y="2362"/>
                    <a:pt x="15672" y="2362"/>
                  </a:cubicBezTo>
                  <a:cubicBezTo>
                    <a:pt x="15672" y="2362"/>
                    <a:pt x="15817" y="1381"/>
                    <a:pt x="14326" y="326"/>
                  </a:cubicBezTo>
                  <a:cubicBezTo>
                    <a:pt x="14000" y="95"/>
                    <a:pt x="13353" y="0"/>
                    <a:pt x="12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20;p69">
              <a:extLst>
                <a:ext uri="{FF2B5EF4-FFF2-40B4-BE49-F238E27FC236}">
                  <a16:creationId xmlns:a16="http://schemas.microsoft.com/office/drawing/2014/main" id="{1F571EC4-5CC5-43B3-A979-8FB7D98AA2BC}"/>
                </a:ext>
              </a:extLst>
            </p:cNvPr>
            <p:cNvSpPr/>
            <p:nvPr/>
          </p:nvSpPr>
          <p:spPr>
            <a:xfrm flipH="1">
              <a:off x="1405793" y="2265366"/>
              <a:ext cx="557743" cy="820586"/>
            </a:xfrm>
            <a:custGeom>
              <a:avLst/>
              <a:gdLst/>
              <a:ahLst/>
              <a:cxnLst/>
              <a:rect l="l" t="t" r="r" b="b"/>
              <a:pathLst>
                <a:path w="33926" h="49914" extrusionOk="0">
                  <a:moveTo>
                    <a:pt x="22082" y="0"/>
                  </a:moveTo>
                  <a:cubicBezTo>
                    <a:pt x="14127" y="0"/>
                    <a:pt x="7491" y="3334"/>
                    <a:pt x="7491" y="3334"/>
                  </a:cubicBezTo>
                  <a:lnTo>
                    <a:pt x="2764" y="18206"/>
                  </a:lnTo>
                  <a:cubicBezTo>
                    <a:pt x="2764" y="18206"/>
                    <a:pt x="4219" y="24969"/>
                    <a:pt x="4910" y="29951"/>
                  </a:cubicBezTo>
                  <a:cubicBezTo>
                    <a:pt x="5637" y="34932"/>
                    <a:pt x="1" y="40641"/>
                    <a:pt x="1" y="40641"/>
                  </a:cubicBezTo>
                  <a:lnTo>
                    <a:pt x="6401" y="49913"/>
                  </a:lnTo>
                  <a:lnTo>
                    <a:pt x="33017" y="49404"/>
                  </a:lnTo>
                  <a:lnTo>
                    <a:pt x="33926" y="14861"/>
                  </a:lnTo>
                  <a:lnTo>
                    <a:pt x="33271" y="3334"/>
                  </a:lnTo>
                  <a:cubicBezTo>
                    <a:pt x="33271" y="3334"/>
                    <a:pt x="31781" y="389"/>
                    <a:pt x="23272" y="25"/>
                  </a:cubicBezTo>
                  <a:cubicBezTo>
                    <a:pt x="22872" y="8"/>
                    <a:pt x="22475" y="0"/>
                    <a:pt x="2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21;p69">
              <a:extLst>
                <a:ext uri="{FF2B5EF4-FFF2-40B4-BE49-F238E27FC236}">
                  <a16:creationId xmlns:a16="http://schemas.microsoft.com/office/drawing/2014/main" id="{B1F6F635-CD56-4177-9D4B-B3EE4D2551EC}"/>
                </a:ext>
              </a:extLst>
            </p:cNvPr>
            <p:cNvSpPr/>
            <p:nvPr/>
          </p:nvSpPr>
          <p:spPr>
            <a:xfrm flipH="1">
              <a:off x="1805745" y="2319634"/>
              <a:ext cx="570846" cy="467422"/>
            </a:xfrm>
            <a:custGeom>
              <a:avLst/>
              <a:gdLst/>
              <a:ahLst/>
              <a:cxnLst/>
              <a:rect l="l" t="t" r="r" b="b"/>
              <a:pathLst>
                <a:path w="34723" h="28432" extrusionOk="0">
                  <a:moveTo>
                    <a:pt x="32202" y="1"/>
                  </a:moveTo>
                  <a:cubicBezTo>
                    <a:pt x="30335" y="1"/>
                    <a:pt x="28944" y="1960"/>
                    <a:pt x="28944" y="1960"/>
                  </a:cubicBezTo>
                  <a:lnTo>
                    <a:pt x="24435" y="8905"/>
                  </a:lnTo>
                  <a:lnTo>
                    <a:pt x="23053" y="11087"/>
                  </a:lnTo>
                  <a:lnTo>
                    <a:pt x="17854" y="19087"/>
                  </a:lnTo>
                  <a:lnTo>
                    <a:pt x="4546" y="9560"/>
                  </a:lnTo>
                  <a:lnTo>
                    <a:pt x="3055" y="8760"/>
                  </a:lnTo>
                  <a:lnTo>
                    <a:pt x="0" y="13632"/>
                  </a:lnTo>
                  <a:cubicBezTo>
                    <a:pt x="0" y="13632"/>
                    <a:pt x="14399" y="28431"/>
                    <a:pt x="18363" y="28431"/>
                  </a:cubicBezTo>
                  <a:cubicBezTo>
                    <a:pt x="20617" y="28431"/>
                    <a:pt x="24617" y="23959"/>
                    <a:pt x="27744" y="20032"/>
                  </a:cubicBezTo>
                  <a:cubicBezTo>
                    <a:pt x="29053" y="18432"/>
                    <a:pt x="30180" y="16869"/>
                    <a:pt x="31016" y="15778"/>
                  </a:cubicBezTo>
                  <a:cubicBezTo>
                    <a:pt x="31744" y="14832"/>
                    <a:pt x="32180" y="14178"/>
                    <a:pt x="32253" y="14178"/>
                  </a:cubicBezTo>
                  <a:cubicBezTo>
                    <a:pt x="32253" y="14178"/>
                    <a:pt x="32253" y="14178"/>
                    <a:pt x="32253" y="14178"/>
                  </a:cubicBezTo>
                  <a:cubicBezTo>
                    <a:pt x="32441" y="14178"/>
                    <a:pt x="34723" y="324"/>
                    <a:pt x="32616" y="33"/>
                  </a:cubicBezTo>
                  <a:cubicBezTo>
                    <a:pt x="32476" y="11"/>
                    <a:pt x="32338" y="1"/>
                    <a:pt x="32202"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22;p69">
              <a:extLst>
                <a:ext uri="{FF2B5EF4-FFF2-40B4-BE49-F238E27FC236}">
                  <a16:creationId xmlns:a16="http://schemas.microsoft.com/office/drawing/2014/main" id="{692498FC-8AC2-4D7A-BE1F-1E5D93DBA354}"/>
                </a:ext>
              </a:extLst>
            </p:cNvPr>
            <p:cNvSpPr/>
            <p:nvPr/>
          </p:nvSpPr>
          <p:spPr>
            <a:xfrm flipH="1">
              <a:off x="2283327" y="2232075"/>
              <a:ext cx="202064" cy="269484"/>
            </a:xfrm>
            <a:custGeom>
              <a:avLst/>
              <a:gdLst/>
              <a:ahLst/>
              <a:cxnLst/>
              <a:rect l="l" t="t" r="r" b="b"/>
              <a:pathLst>
                <a:path w="12291" h="16392" extrusionOk="0">
                  <a:moveTo>
                    <a:pt x="8030" y="0"/>
                  </a:moveTo>
                  <a:cubicBezTo>
                    <a:pt x="7984" y="0"/>
                    <a:pt x="7938" y="5"/>
                    <a:pt x="7891" y="14"/>
                  </a:cubicBezTo>
                  <a:lnTo>
                    <a:pt x="692" y="1578"/>
                  </a:lnTo>
                  <a:cubicBezTo>
                    <a:pt x="255" y="1687"/>
                    <a:pt x="1" y="2159"/>
                    <a:pt x="182" y="2596"/>
                  </a:cubicBezTo>
                  <a:lnTo>
                    <a:pt x="6146" y="15977"/>
                  </a:lnTo>
                  <a:cubicBezTo>
                    <a:pt x="6284" y="16226"/>
                    <a:pt x="6549" y="16391"/>
                    <a:pt x="6813" y="16391"/>
                  </a:cubicBezTo>
                  <a:cubicBezTo>
                    <a:pt x="6895" y="16391"/>
                    <a:pt x="6977" y="16375"/>
                    <a:pt x="7055" y="16340"/>
                  </a:cubicBezTo>
                  <a:lnTo>
                    <a:pt x="11745" y="14668"/>
                  </a:lnTo>
                  <a:cubicBezTo>
                    <a:pt x="12073" y="14559"/>
                    <a:pt x="12291" y="14159"/>
                    <a:pt x="12182" y="13795"/>
                  </a:cubicBezTo>
                  <a:lnTo>
                    <a:pt x="8727" y="560"/>
                  </a:lnTo>
                  <a:cubicBezTo>
                    <a:pt x="8632" y="211"/>
                    <a:pt x="8344" y="0"/>
                    <a:pt x="80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23;p69">
              <a:extLst>
                <a:ext uri="{FF2B5EF4-FFF2-40B4-BE49-F238E27FC236}">
                  <a16:creationId xmlns:a16="http://schemas.microsoft.com/office/drawing/2014/main" id="{766BE192-BC86-4A95-B5F6-7F14E99AABE2}"/>
                </a:ext>
              </a:extLst>
            </p:cNvPr>
            <p:cNvSpPr/>
            <p:nvPr/>
          </p:nvSpPr>
          <p:spPr>
            <a:xfrm flipH="1">
              <a:off x="2291695" y="2239835"/>
              <a:ext cx="181136" cy="241750"/>
            </a:xfrm>
            <a:custGeom>
              <a:avLst/>
              <a:gdLst/>
              <a:ahLst/>
              <a:cxnLst/>
              <a:rect l="l" t="t" r="r" b="b"/>
              <a:pathLst>
                <a:path w="11018" h="14705" extrusionOk="0">
                  <a:moveTo>
                    <a:pt x="7194" y="1"/>
                  </a:moveTo>
                  <a:cubicBezTo>
                    <a:pt x="7148" y="1"/>
                    <a:pt x="7102" y="5"/>
                    <a:pt x="7054" y="15"/>
                  </a:cubicBezTo>
                  <a:lnTo>
                    <a:pt x="5963" y="269"/>
                  </a:lnTo>
                  <a:cubicBezTo>
                    <a:pt x="5927" y="778"/>
                    <a:pt x="5673" y="888"/>
                    <a:pt x="5673" y="888"/>
                  </a:cubicBezTo>
                  <a:cubicBezTo>
                    <a:pt x="5673" y="888"/>
                    <a:pt x="3927" y="1433"/>
                    <a:pt x="3273" y="1469"/>
                  </a:cubicBezTo>
                  <a:cubicBezTo>
                    <a:pt x="2655" y="1469"/>
                    <a:pt x="2436" y="1033"/>
                    <a:pt x="2436" y="1033"/>
                  </a:cubicBezTo>
                  <a:lnTo>
                    <a:pt x="655" y="1433"/>
                  </a:lnTo>
                  <a:cubicBezTo>
                    <a:pt x="218" y="1506"/>
                    <a:pt x="0" y="1942"/>
                    <a:pt x="182" y="2342"/>
                  </a:cubicBezTo>
                  <a:lnTo>
                    <a:pt x="5527" y="14305"/>
                  </a:lnTo>
                  <a:cubicBezTo>
                    <a:pt x="5640" y="14560"/>
                    <a:pt x="5886" y="14704"/>
                    <a:pt x="6144" y="14704"/>
                  </a:cubicBezTo>
                  <a:cubicBezTo>
                    <a:pt x="6217" y="14704"/>
                    <a:pt x="6291" y="14693"/>
                    <a:pt x="6363" y="14668"/>
                  </a:cubicBezTo>
                  <a:lnTo>
                    <a:pt x="10509" y="13141"/>
                  </a:lnTo>
                  <a:cubicBezTo>
                    <a:pt x="10836" y="13032"/>
                    <a:pt x="11018" y="12705"/>
                    <a:pt x="10945" y="12378"/>
                  </a:cubicBezTo>
                  <a:lnTo>
                    <a:pt x="7854" y="488"/>
                  </a:lnTo>
                  <a:cubicBezTo>
                    <a:pt x="7759" y="203"/>
                    <a:pt x="7499" y="1"/>
                    <a:pt x="7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24;p69">
              <a:extLst>
                <a:ext uri="{FF2B5EF4-FFF2-40B4-BE49-F238E27FC236}">
                  <a16:creationId xmlns:a16="http://schemas.microsoft.com/office/drawing/2014/main" id="{512A3166-F7C8-4DBC-BF8F-9BA31ECA9C59}"/>
                </a:ext>
              </a:extLst>
            </p:cNvPr>
            <p:cNvSpPr/>
            <p:nvPr/>
          </p:nvSpPr>
          <p:spPr>
            <a:xfrm flipH="1">
              <a:off x="2321583" y="2279899"/>
              <a:ext cx="121360" cy="131454"/>
            </a:xfrm>
            <a:custGeom>
              <a:avLst/>
              <a:gdLst/>
              <a:ahLst/>
              <a:cxnLst/>
              <a:rect l="l" t="t" r="r" b="b"/>
              <a:pathLst>
                <a:path w="7382" h="7996" extrusionOk="0">
                  <a:moveTo>
                    <a:pt x="5305" y="0"/>
                  </a:moveTo>
                  <a:cubicBezTo>
                    <a:pt x="5258" y="0"/>
                    <a:pt x="5211" y="5"/>
                    <a:pt x="5164" y="14"/>
                  </a:cubicBezTo>
                  <a:lnTo>
                    <a:pt x="655" y="923"/>
                  </a:lnTo>
                  <a:cubicBezTo>
                    <a:pt x="255" y="1032"/>
                    <a:pt x="0" y="1468"/>
                    <a:pt x="146" y="1868"/>
                  </a:cubicBezTo>
                  <a:lnTo>
                    <a:pt x="2509" y="7541"/>
                  </a:lnTo>
                  <a:cubicBezTo>
                    <a:pt x="2630" y="7844"/>
                    <a:pt x="2903" y="7995"/>
                    <a:pt x="3180" y="7995"/>
                  </a:cubicBezTo>
                  <a:cubicBezTo>
                    <a:pt x="3235" y="7995"/>
                    <a:pt x="3291" y="7989"/>
                    <a:pt x="3346" y="7977"/>
                  </a:cubicBezTo>
                  <a:lnTo>
                    <a:pt x="6836" y="6850"/>
                  </a:lnTo>
                  <a:cubicBezTo>
                    <a:pt x="7163" y="6741"/>
                    <a:pt x="7382" y="6377"/>
                    <a:pt x="7273" y="6014"/>
                  </a:cubicBezTo>
                  <a:lnTo>
                    <a:pt x="5964" y="487"/>
                  </a:lnTo>
                  <a:cubicBezTo>
                    <a:pt x="5900" y="202"/>
                    <a:pt x="5617" y="0"/>
                    <a:pt x="5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25;p69">
              <a:extLst>
                <a:ext uri="{FF2B5EF4-FFF2-40B4-BE49-F238E27FC236}">
                  <a16:creationId xmlns:a16="http://schemas.microsoft.com/office/drawing/2014/main" id="{373ACDAA-BE32-4B8C-A867-1B7F8CB41DE3}"/>
                </a:ext>
              </a:extLst>
            </p:cNvPr>
            <p:cNvSpPr/>
            <p:nvPr/>
          </p:nvSpPr>
          <p:spPr>
            <a:xfrm flipH="1">
              <a:off x="2416031" y="2276381"/>
              <a:ext cx="11376" cy="9880"/>
            </a:xfrm>
            <a:custGeom>
              <a:avLst/>
              <a:gdLst/>
              <a:ahLst/>
              <a:cxnLst/>
              <a:rect l="l" t="t" r="r" b="b"/>
              <a:pathLst>
                <a:path w="692" h="601" extrusionOk="0">
                  <a:moveTo>
                    <a:pt x="360" y="1"/>
                  </a:moveTo>
                  <a:cubicBezTo>
                    <a:pt x="233" y="1"/>
                    <a:pt x="104" y="71"/>
                    <a:pt x="73" y="192"/>
                  </a:cubicBezTo>
                  <a:cubicBezTo>
                    <a:pt x="1" y="373"/>
                    <a:pt x="110" y="519"/>
                    <a:pt x="255" y="592"/>
                  </a:cubicBezTo>
                  <a:cubicBezTo>
                    <a:pt x="280" y="598"/>
                    <a:pt x="306" y="601"/>
                    <a:pt x="332" y="601"/>
                  </a:cubicBezTo>
                  <a:cubicBezTo>
                    <a:pt x="459" y="601"/>
                    <a:pt x="589" y="530"/>
                    <a:pt x="619" y="410"/>
                  </a:cubicBezTo>
                  <a:cubicBezTo>
                    <a:pt x="692" y="264"/>
                    <a:pt x="582" y="83"/>
                    <a:pt x="437" y="10"/>
                  </a:cubicBezTo>
                  <a:cubicBezTo>
                    <a:pt x="412" y="4"/>
                    <a:pt x="386" y="1"/>
                    <a:pt x="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26;p69">
              <a:extLst>
                <a:ext uri="{FF2B5EF4-FFF2-40B4-BE49-F238E27FC236}">
                  <a16:creationId xmlns:a16="http://schemas.microsoft.com/office/drawing/2014/main" id="{7830B193-ECB6-4ECC-8332-1C327DD8EC09}"/>
                </a:ext>
              </a:extLst>
            </p:cNvPr>
            <p:cNvSpPr/>
            <p:nvPr/>
          </p:nvSpPr>
          <p:spPr>
            <a:xfrm flipH="1">
              <a:off x="2399295" y="2272205"/>
              <a:ext cx="10768" cy="9880"/>
            </a:xfrm>
            <a:custGeom>
              <a:avLst/>
              <a:gdLst/>
              <a:ahLst/>
              <a:cxnLst/>
              <a:rect l="l" t="t" r="r" b="b"/>
              <a:pathLst>
                <a:path w="655" h="601" extrusionOk="0">
                  <a:moveTo>
                    <a:pt x="359" y="0"/>
                  </a:moveTo>
                  <a:cubicBezTo>
                    <a:pt x="233" y="0"/>
                    <a:pt x="103" y="71"/>
                    <a:pt x="73" y="191"/>
                  </a:cubicBezTo>
                  <a:cubicBezTo>
                    <a:pt x="0" y="373"/>
                    <a:pt x="73" y="518"/>
                    <a:pt x="255" y="591"/>
                  </a:cubicBezTo>
                  <a:cubicBezTo>
                    <a:pt x="280" y="597"/>
                    <a:pt x="306" y="600"/>
                    <a:pt x="332" y="600"/>
                  </a:cubicBezTo>
                  <a:cubicBezTo>
                    <a:pt x="458" y="600"/>
                    <a:pt x="588" y="530"/>
                    <a:pt x="618" y="409"/>
                  </a:cubicBezTo>
                  <a:cubicBezTo>
                    <a:pt x="655" y="264"/>
                    <a:pt x="582" y="82"/>
                    <a:pt x="436" y="9"/>
                  </a:cubicBezTo>
                  <a:cubicBezTo>
                    <a:pt x="412" y="3"/>
                    <a:pt x="386" y="0"/>
                    <a:pt x="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27;p69">
              <a:extLst>
                <a:ext uri="{FF2B5EF4-FFF2-40B4-BE49-F238E27FC236}">
                  <a16:creationId xmlns:a16="http://schemas.microsoft.com/office/drawing/2014/main" id="{FAD9E6ED-2CB6-4B54-BC11-B786C2CF4CB7}"/>
                </a:ext>
              </a:extLst>
            </p:cNvPr>
            <p:cNvSpPr/>
            <p:nvPr/>
          </p:nvSpPr>
          <p:spPr>
            <a:xfrm flipH="1">
              <a:off x="2380767" y="2268605"/>
              <a:ext cx="10768" cy="9601"/>
            </a:xfrm>
            <a:custGeom>
              <a:avLst/>
              <a:gdLst/>
              <a:ahLst/>
              <a:cxnLst/>
              <a:rect l="l" t="t" r="r" b="b"/>
              <a:pathLst>
                <a:path w="655" h="584" extrusionOk="0">
                  <a:moveTo>
                    <a:pt x="323" y="1"/>
                  </a:moveTo>
                  <a:cubicBezTo>
                    <a:pt x="197" y="1"/>
                    <a:pt x="67" y="71"/>
                    <a:pt x="37" y="192"/>
                  </a:cubicBezTo>
                  <a:cubicBezTo>
                    <a:pt x="0" y="337"/>
                    <a:pt x="73" y="519"/>
                    <a:pt x="219" y="556"/>
                  </a:cubicBezTo>
                  <a:cubicBezTo>
                    <a:pt x="256" y="574"/>
                    <a:pt x="296" y="583"/>
                    <a:pt x="335" y="583"/>
                  </a:cubicBezTo>
                  <a:cubicBezTo>
                    <a:pt x="448" y="583"/>
                    <a:pt x="555" y="509"/>
                    <a:pt x="582" y="374"/>
                  </a:cubicBezTo>
                  <a:cubicBezTo>
                    <a:pt x="655" y="228"/>
                    <a:pt x="546" y="83"/>
                    <a:pt x="400" y="10"/>
                  </a:cubicBezTo>
                  <a:cubicBezTo>
                    <a:pt x="375" y="4"/>
                    <a:pt x="349" y="1"/>
                    <a:pt x="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28;p69">
              <a:extLst>
                <a:ext uri="{FF2B5EF4-FFF2-40B4-BE49-F238E27FC236}">
                  <a16:creationId xmlns:a16="http://schemas.microsoft.com/office/drawing/2014/main" id="{FEB264A9-DD95-48FF-879F-ED0CA11FB09A}"/>
                </a:ext>
              </a:extLst>
            </p:cNvPr>
            <p:cNvSpPr/>
            <p:nvPr/>
          </p:nvSpPr>
          <p:spPr>
            <a:xfrm flipH="1">
              <a:off x="2365215" y="2265908"/>
              <a:ext cx="10785" cy="9601"/>
            </a:xfrm>
            <a:custGeom>
              <a:avLst/>
              <a:gdLst/>
              <a:ahLst/>
              <a:cxnLst/>
              <a:rect l="l" t="t" r="r" b="b"/>
              <a:pathLst>
                <a:path w="656" h="584" extrusionOk="0">
                  <a:moveTo>
                    <a:pt x="316" y="0"/>
                  </a:moveTo>
                  <a:cubicBezTo>
                    <a:pt x="205" y="0"/>
                    <a:pt x="100" y="68"/>
                    <a:pt x="73" y="174"/>
                  </a:cubicBezTo>
                  <a:cubicBezTo>
                    <a:pt x="1" y="356"/>
                    <a:pt x="73" y="501"/>
                    <a:pt x="255" y="574"/>
                  </a:cubicBezTo>
                  <a:cubicBezTo>
                    <a:pt x="280" y="580"/>
                    <a:pt x="305" y="583"/>
                    <a:pt x="330" y="583"/>
                  </a:cubicBezTo>
                  <a:cubicBezTo>
                    <a:pt x="448" y="583"/>
                    <a:pt x="559" y="513"/>
                    <a:pt x="619" y="392"/>
                  </a:cubicBezTo>
                  <a:cubicBezTo>
                    <a:pt x="655" y="247"/>
                    <a:pt x="583" y="65"/>
                    <a:pt x="437" y="29"/>
                  </a:cubicBezTo>
                  <a:cubicBezTo>
                    <a:pt x="398" y="9"/>
                    <a:pt x="357" y="0"/>
                    <a:pt x="3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29;p69">
              <a:extLst>
                <a:ext uri="{FF2B5EF4-FFF2-40B4-BE49-F238E27FC236}">
                  <a16:creationId xmlns:a16="http://schemas.microsoft.com/office/drawing/2014/main" id="{493B44DA-ECAA-46B3-880E-9700D196725E}"/>
                </a:ext>
              </a:extLst>
            </p:cNvPr>
            <p:cNvSpPr/>
            <p:nvPr/>
          </p:nvSpPr>
          <p:spPr>
            <a:xfrm flipH="1">
              <a:off x="2334735" y="2315738"/>
              <a:ext cx="75871" cy="64823"/>
            </a:xfrm>
            <a:custGeom>
              <a:avLst/>
              <a:gdLst/>
              <a:ahLst/>
              <a:cxnLst/>
              <a:rect l="l" t="t" r="r" b="b"/>
              <a:pathLst>
                <a:path w="4615" h="3943" extrusionOk="0">
                  <a:moveTo>
                    <a:pt x="2469" y="1216"/>
                  </a:moveTo>
                  <a:cubicBezTo>
                    <a:pt x="2469" y="1325"/>
                    <a:pt x="2542" y="1470"/>
                    <a:pt x="2578" y="1579"/>
                  </a:cubicBezTo>
                  <a:cubicBezTo>
                    <a:pt x="2569" y="1576"/>
                    <a:pt x="2559" y="1574"/>
                    <a:pt x="2549" y="1574"/>
                  </a:cubicBezTo>
                  <a:cubicBezTo>
                    <a:pt x="2450" y="1574"/>
                    <a:pt x="2357" y="1725"/>
                    <a:pt x="2324" y="1725"/>
                  </a:cubicBezTo>
                  <a:cubicBezTo>
                    <a:pt x="2360" y="1725"/>
                    <a:pt x="2469" y="1434"/>
                    <a:pt x="2469" y="1216"/>
                  </a:cubicBezTo>
                  <a:close/>
                  <a:moveTo>
                    <a:pt x="3233" y="2016"/>
                  </a:moveTo>
                  <a:cubicBezTo>
                    <a:pt x="3233" y="2052"/>
                    <a:pt x="3197" y="2052"/>
                    <a:pt x="3197" y="2052"/>
                  </a:cubicBezTo>
                  <a:cubicBezTo>
                    <a:pt x="3197" y="2052"/>
                    <a:pt x="3233" y="2016"/>
                    <a:pt x="3233" y="2016"/>
                  </a:cubicBezTo>
                  <a:close/>
                  <a:moveTo>
                    <a:pt x="1633" y="1797"/>
                  </a:moveTo>
                  <a:lnTo>
                    <a:pt x="1633" y="1797"/>
                  </a:lnTo>
                  <a:cubicBezTo>
                    <a:pt x="1778" y="1870"/>
                    <a:pt x="1997" y="1907"/>
                    <a:pt x="1997" y="1907"/>
                  </a:cubicBezTo>
                  <a:cubicBezTo>
                    <a:pt x="1997" y="1907"/>
                    <a:pt x="1815" y="1907"/>
                    <a:pt x="1778" y="2016"/>
                  </a:cubicBezTo>
                  <a:cubicBezTo>
                    <a:pt x="1742" y="2052"/>
                    <a:pt x="1742" y="2125"/>
                    <a:pt x="1742" y="2125"/>
                  </a:cubicBezTo>
                  <a:cubicBezTo>
                    <a:pt x="1742" y="2125"/>
                    <a:pt x="1706" y="1943"/>
                    <a:pt x="1633" y="1797"/>
                  </a:cubicBezTo>
                  <a:close/>
                  <a:moveTo>
                    <a:pt x="1269" y="2343"/>
                  </a:moveTo>
                  <a:cubicBezTo>
                    <a:pt x="1269" y="2343"/>
                    <a:pt x="1233" y="2343"/>
                    <a:pt x="1197" y="2379"/>
                  </a:cubicBezTo>
                  <a:cubicBezTo>
                    <a:pt x="1197" y="2379"/>
                    <a:pt x="1197" y="2343"/>
                    <a:pt x="1197" y="2343"/>
                  </a:cubicBezTo>
                  <a:close/>
                  <a:moveTo>
                    <a:pt x="3124" y="2416"/>
                  </a:moveTo>
                  <a:lnTo>
                    <a:pt x="3069" y="2434"/>
                  </a:lnTo>
                  <a:lnTo>
                    <a:pt x="3069" y="2434"/>
                  </a:lnTo>
                  <a:cubicBezTo>
                    <a:pt x="3087" y="2425"/>
                    <a:pt x="3106" y="2416"/>
                    <a:pt x="3124" y="2416"/>
                  </a:cubicBezTo>
                  <a:close/>
                  <a:moveTo>
                    <a:pt x="2724" y="2488"/>
                  </a:moveTo>
                  <a:cubicBezTo>
                    <a:pt x="2724" y="2525"/>
                    <a:pt x="2724" y="2525"/>
                    <a:pt x="2724" y="2525"/>
                  </a:cubicBezTo>
                  <a:lnTo>
                    <a:pt x="2651" y="2561"/>
                  </a:lnTo>
                  <a:cubicBezTo>
                    <a:pt x="2688" y="2525"/>
                    <a:pt x="2688" y="2525"/>
                    <a:pt x="2724" y="2488"/>
                  </a:cubicBezTo>
                  <a:close/>
                  <a:moveTo>
                    <a:pt x="2215" y="2634"/>
                  </a:moveTo>
                  <a:cubicBezTo>
                    <a:pt x="2251" y="2670"/>
                    <a:pt x="2324" y="2670"/>
                    <a:pt x="2324" y="2670"/>
                  </a:cubicBezTo>
                  <a:lnTo>
                    <a:pt x="2251" y="2706"/>
                  </a:lnTo>
                  <a:cubicBezTo>
                    <a:pt x="2251" y="2670"/>
                    <a:pt x="2215" y="2670"/>
                    <a:pt x="2215" y="2634"/>
                  </a:cubicBezTo>
                  <a:close/>
                  <a:moveTo>
                    <a:pt x="2215" y="2670"/>
                  </a:moveTo>
                  <a:cubicBezTo>
                    <a:pt x="2215" y="2706"/>
                    <a:pt x="2215" y="2706"/>
                    <a:pt x="2215" y="2706"/>
                  </a:cubicBezTo>
                  <a:lnTo>
                    <a:pt x="2106" y="2743"/>
                  </a:lnTo>
                  <a:cubicBezTo>
                    <a:pt x="2142" y="2706"/>
                    <a:pt x="2178" y="2670"/>
                    <a:pt x="2215" y="2670"/>
                  </a:cubicBezTo>
                  <a:close/>
                  <a:moveTo>
                    <a:pt x="743" y="1"/>
                  </a:moveTo>
                  <a:cubicBezTo>
                    <a:pt x="718" y="1"/>
                    <a:pt x="666" y="26"/>
                    <a:pt x="615" y="52"/>
                  </a:cubicBezTo>
                  <a:cubicBezTo>
                    <a:pt x="590" y="60"/>
                    <a:pt x="573" y="63"/>
                    <a:pt x="560" y="63"/>
                  </a:cubicBezTo>
                  <a:cubicBezTo>
                    <a:pt x="536" y="63"/>
                    <a:pt x="526" y="55"/>
                    <a:pt x="509" y="55"/>
                  </a:cubicBezTo>
                  <a:cubicBezTo>
                    <a:pt x="494" y="55"/>
                    <a:pt x="473" y="62"/>
                    <a:pt x="433" y="88"/>
                  </a:cubicBezTo>
                  <a:cubicBezTo>
                    <a:pt x="324" y="125"/>
                    <a:pt x="324" y="198"/>
                    <a:pt x="360" y="198"/>
                  </a:cubicBezTo>
                  <a:cubicBezTo>
                    <a:pt x="251" y="234"/>
                    <a:pt x="179" y="270"/>
                    <a:pt x="106" y="343"/>
                  </a:cubicBezTo>
                  <a:cubicBezTo>
                    <a:pt x="0" y="475"/>
                    <a:pt x="124" y="568"/>
                    <a:pt x="270" y="568"/>
                  </a:cubicBezTo>
                  <a:cubicBezTo>
                    <a:pt x="325" y="568"/>
                    <a:pt x="383" y="555"/>
                    <a:pt x="433" y="525"/>
                  </a:cubicBezTo>
                  <a:cubicBezTo>
                    <a:pt x="433" y="488"/>
                    <a:pt x="469" y="488"/>
                    <a:pt x="506" y="488"/>
                  </a:cubicBezTo>
                  <a:cubicBezTo>
                    <a:pt x="506" y="561"/>
                    <a:pt x="579" y="597"/>
                    <a:pt x="651" y="597"/>
                  </a:cubicBezTo>
                  <a:cubicBezTo>
                    <a:pt x="651" y="670"/>
                    <a:pt x="651" y="707"/>
                    <a:pt x="651" y="779"/>
                  </a:cubicBezTo>
                  <a:cubicBezTo>
                    <a:pt x="627" y="708"/>
                    <a:pt x="557" y="636"/>
                    <a:pt x="491" y="636"/>
                  </a:cubicBezTo>
                  <a:cubicBezTo>
                    <a:pt x="456" y="636"/>
                    <a:pt x="422" y="656"/>
                    <a:pt x="397" y="707"/>
                  </a:cubicBezTo>
                  <a:cubicBezTo>
                    <a:pt x="354" y="814"/>
                    <a:pt x="438" y="845"/>
                    <a:pt x="529" y="845"/>
                  </a:cubicBezTo>
                  <a:cubicBezTo>
                    <a:pt x="592" y="845"/>
                    <a:pt x="658" y="831"/>
                    <a:pt x="688" y="816"/>
                  </a:cubicBezTo>
                  <a:cubicBezTo>
                    <a:pt x="688" y="888"/>
                    <a:pt x="724" y="961"/>
                    <a:pt x="760" y="1034"/>
                  </a:cubicBezTo>
                  <a:cubicBezTo>
                    <a:pt x="833" y="1179"/>
                    <a:pt x="979" y="1288"/>
                    <a:pt x="1088" y="1397"/>
                  </a:cubicBezTo>
                  <a:cubicBezTo>
                    <a:pt x="1124" y="1434"/>
                    <a:pt x="1160" y="1470"/>
                    <a:pt x="1197" y="1507"/>
                  </a:cubicBezTo>
                  <a:cubicBezTo>
                    <a:pt x="1124" y="1579"/>
                    <a:pt x="1233" y="1761"/>
                    <a:pt x="1233" y="1761"/>
                  </a:cubicBezTo>
                  <a:cubicBezTo>
                    <a:pt x="1233" y="1761"/>
                    <a:pt x="983" y="1371"/>
                    <a:pt x="798" y="1371"/>
                  </a:cubicBezTo>
                  <a:cubicBezTo>
                    <a:pt x="772" y="1371"/>
                    <a:pt x="747" y="1379"/>
                    <a:pt x="724" y="1397"/>
                  </a:cubicBezTo>
                  <a:cubicBezTo>
                    <a:pt x="542" y="1543"/>
                    <a:pt x="833" y="1725"/>
                    <a:pt x="833" y="1761"/>
                  </a:cubicBezTo>
                  <a:cubicBezTo>
                    <a:pt x="809" y="1737"/>
                    <a:pt x="553" y="1613"/>
                    <a:pt x="366" y="1613"/>
                  </a:cubicBezTo>
                  <a:cubicBezTo>
                    <a:pt x="276" y="1613"/>
                    <a:pt x="202" y="1642"/>
                    <a:pt x="179" y="1725"/>
                  </a:cubicBezTo>
                  <a:cubicBezTo>
                    <a:pt x="179" y="1725"/>
                    <a:pt x="179" y="1761"/>
                    <a:pt x="179" y="1761"/>
                  </a:cubicBezTo>
                  <a:cubicBezTo>
                    <a:pt x="148" y="2064"/>
                    <a:pt x="623" y="2089"/>
                    <a:pt x="803" y="2089"/>
                  </a:cubicBezTo>
                  <a:cubicBezTo>
                    <a:pt x="839" y="2089"/>
                    <a:pt x="863" y="2088"/>
                    <a:pt x="869" y="2088"/>
                  </a:cubicBezTo>
                  <a:lnTo>
                    <a:pt x="869" y="2088"/>
                  </a:lnTo>
                  <a:cubicBezTo>
                    <a:pt x="833" y="2088"/>
                    <a:pt x="615" y="2125"/>
                    <a:pt x="651" y="2270"/>
                  </a:cubicBezTo>
                  <a:cubicBezTo>
                    <a:pt x="469" y="2270"/>
                    <a:pt x="215" y="2306"/>
                    <a:pt x="142" y="2452"/>
                  </a:cubicBezTo>
                  <a:cubicBezTo>
                    <a:pt x="59" y="2701"/>
                    <a:pt x="204" y="2753"/>
                    <a:pt x="428" y="2753"/>
                  </a:cubicBezTo>
                  <a:cubicBezTo>
                    <a:pt x="586" y="2753"/>
                    <a:pt x="783" y="2727"/>
                    <a:pt x="967" y="2727"/>
                  </a:cubicBezTo>
                  <a:cubicBezTo>
                    <a:pt x="1092" y="2727"/>
                    <a:pt x="1210" y="2739"/>
                    <a:pt x="1306" y="2779"/>
                  </a:cubicBezTo>
                  <a:cubicBezTo>
                    <a:pt x="1379" y="2779"/>
                    <a:pt x="1415" y="2816"/>
                    <a:pt x="1451" y="2816"/>
                  </a:cubicBezTo>
                  <a:cubicBezTo>
                    <a:pt x="1451" y="2852"/>
                    <a:pt x="1451" y="2852"/>
                    <a:pt x="1488" y="2852"/>
                  </a:cubicBezTo>
                  <a:cubicBezTo>
                    <a:pt x="1488" y="2888"/>
                    <a:pt x="1560" y="2925"/>
                    <a:pt x="1633" y="2925"/>
                  </a:cubicBezTo>
                  <a:cubicBezTo>
                    <a:pt x="1597" y="2925"/>
                    <a:pt x="1560" y="2997"/>
                    <a:pt x="1560" y="3034"/>
                  </a:cubicBezTo>
                  <a:lnTo>
                    <a:pt x="1597" y="3070"/>
                  </a:lnTo>
                  <a:cubicBezTo>
                    <a:pt x="1597" y="3123"/>
                    <a:pt x="1636" y="3157"/>
                    <a:pt x="1685" y="3157"/>
                  </a:cubicBezTo>
                  <a:cubicBezTo>
                    <a:pt x="1703" y="3157"/>
                    <a:pt x="1723" y="3153"/>
                    <a:pt x="1742" y="3143"/>
                  </a:cubicBezTo>
                  <a:cubicBezTo>
                    <a:pt x="1778" y="3216"/>
                    <a:pt x="1851" y="3325"/>
                    <a:pt x="1924" y="3470"/>
                  </a:cubicBezTo>
                  <a:cubicBezTo>
                    <a:pt x="2069" y="3652"/>
                    <a:pt x="2215" y="3906"/>
                    <a:pt x="2360" y="3943"/>
                  </a:cubicBezTo>
                  <a:lnTo>
                    <a:pt x="3160" y="3688"/>
                  </a:lnTo>
                  <a:cubicBezTo>
                    <a:pt x="3233" y="3579"/>
                    <a:pt x="3233" y="3288"/>
                    <a:pt x="3233" y="3034"/>
                  </a:cubicBezTo>
                  <a:cubicBezTo>
                    <a:pt x="3197" y="2888"/>
                    <a:pt x="3197" y="2779"/>
                    <a:pt x="3197" y="2706"/>
                  </a:cubicBezTo>
                  <a:lnTo>
                    <a:pt x="3269" y="2670"/>
                  </a:lnTo>
                  <a:cubicBezTo>
                    <a:pt x="3306" y="2670"/>
                    <a:pt x="3342" y="2597"/>
                    <a:pt x="3342" y="2525"/>
                  </a:cubicBezTo>
                  <a:lnTo>
                    <a:pt x="3342" y="2488"/>
                  </a:lnTo>
                  <a:cubicBezTo>
                    <a:pt x="3306" y="2416"/>
                    <a:pt x="3269" y="2416"/>
                    <a:pt x="3197" y="2416"/>
                  </a:cubicBezTo>
                  <a:lnTo>
                    <a:pt x="3233" y="2379"/>
                  </a:lnTo>
                  <a:cubicBezTo>
                    <a:pt x="3233" y="2379"/>
                    <a:pt x="3500" y="2139"/>
                    <a:pt x="3805" y="2139"/>
                  </a:cubicBezTo>
                  <a:cubicBezTo>
                    <a:pt x="3856" y="2139"/>
                    <a:pt x="3908" y="2145"/>
                    <a:pt x="3960" y="2161"/>
                  </a:cubicBezTo>
                  <a:cubicBezTo>
                    <a:pt x="3985" y="2167"/>
                    <a:pt x="4008" y="2169"/>
                    <a:pt x="4030" y="2169"/>
                  </a:cubicBezTo>
                  <a:cubicBezTo>
                    <a:pt x="4285" y="2169"/>
                    <a:pt x="4260" y="1795"/>
                    <a:pt x="3924" y="1761"/>
                  </a:cubicBezTo>
                  <a:cubicBezTo>
                    <a:pt x="3881" y="1750"/>
                    <a:pt x="3842" y="1746"/>
                    <a:pt x="3804" y="1746"/>
                  </a:cubicBezTo>
                  <a:cubicBezTo>
                    <a:pt x="3711" y="1746"/>
                    <a:pt x="3627" y="1772"/>
                    <a:pt x="3524" y="1797"/>
                  </a:cubicBezTo>
                  <a:cubicBezTo>
                    <a:pt x="3560" y="1761"/>
                    <a:pt x="3597" y="1688"/>
                    <a:pt x="3597" y="1652"/>
                  </a:cubicBezTo>
                  <a:cubicBezTo>
                    <a:pt x="3597" y="1616"/>
                    <a:pt x="3597" y="1616"/>
                    <a:pt x="3560" y="1616"/>
                  </a:cubicBezTo>
                  <a:cubicBezTo>
                    <a:pt x="3597" y="1579"/>
                    <a:pt x="3597" y="1579"/>
                    <a:pt x="3597" y="1579"/>
                  </a:cubicBezTo>
                  <a:cubicBezTo>
                    <a:pt x="3633" y="1543"/>
                    <a:pt x="3633" y="1543"/>
                    <a:pt x="3669" y="1507"/>
                  </a:cubicBezTo>
                  <a:cubicBezTo>
                    <a:pt x="3706" y="1470"/>
                    <a:pt x="3742" y="1434"/>
                    <a:pt x="3778" y="1397"/>
                  </a:cubicBezTo>
                  <a:cubicBezTo>
                    <a:pt x="3851" y="1325"/>
                    <a:pt x="3924" y="1252"/>
                    <a:pt x="4033" y="1216"/>
                  </a:cubicBezTo>
                  <a:cubicBezTo>
                    <a:pt x="4106" y="1143"/>
                    <a:pt x="4215" y="1107"/>
                    <a:pt x="4324" y="1107"/>
                  </a:cubicBezTo>
                  <a:cubicBezTo>
                    <a:pt x="4433" y="1070"/>
                    <a:pt x="4506" y="1070"/>
                    <a:pt x="4615" y="1034"/>
                  </a:cubicBezTo>
                  <a:cubicBezTo>
                    <a:pt x="4590" y="1022"/>
                    <a:pt x="4566" y="1018"/>
                    <a:pt x="4541" y="1018"/>
                  </a:cubicBezTo>
                  <a:cubicBezTo>
                    <a:pt x="4489" y="1018"/>
                    <a:pt x="4433" y="1034"/>
                    <a:pt x="4360" y="1034"/>
                  </a:cubicBezTo>
                  <a:cubicBezTo>
                    <a:pt x="4287" y="1070"/>
                    <a:pt x="4215" y="1070"/>
                    <a:pt x="4142" y="1107"/>
                  </a:cubicBezTo>
                  <a:cubicBezTo>
                    <a:pt x="3997" y="1179"/>
                    <a:pt x="3851" y="1288"/>
                    <a:pt x="3742" y="1397"/>
                  </a:cubicBezTo>
                  <a:cubicBezTo>
                    <a:pt x="3706" y="1434"/>
                    <a:pt x="3669" y="1470"/>
                    <a:pt x="3633" y="1507"/>
                  </a:cubicBezTo>
                  <a:cubicBezTo>
                    <a:pt x="3633" y="1507"/>
                    <a:pt x="3597" y="1543"/>
                    <a:pt x="3597" y="1543"/>
                  </a:cubicBezTo>
                  <a:cubicBezTo>
                    <a:pt x="3560" y="1579"/>
                    <a:pt x="3560" y="1579"/>
                    <a:pt x="3560" y="1579"/>
                  </a:cubicBezTo>
                  <a:cubicBezTo>
                    <a:pt x="3536" y="1543"/>
                    <a:pt x="3487" y="1531"/>
                    <a:pt x="3434" y="1531"/>
                  </a:cubicBezTo>
                  <a:cubicBezTo>
                    <a:pt x="3326" y="1531"/>
                    <a:pt x="3197" y="1579"/>
                    <a:pt x="3197" y="1579"/>
                  </a:cubicBezTo>
                  <a:cubicBezTo>
                    <a:pt x="3197" y="1579"/>
                    <a:pt x="3669" y="1325"/>
                    <a:pt x="3633" y="1107"/>
                  </a:cubicBezTo>
                  <a:cubicBezTo>
                    <a:pt x="3621" y="1046"/>
                    <a:pt x="3584" y="1026"/>
                    <a:pt x="3541" y="1026"/>
                  </a:cubicBezTo>
                  <a:cubicBezTo>
                    <a:pt x="3455" y="1026"/>
                    <a:pt x="3342" y="1107"/>
                    <a:pt x="3342" y="1107"/>
                  </a:cubicBezTo>
                  <a:cubicBezTo>
                    <a:pt x="3378" y="1070"/>
                    <a:pt x="3887" y="597"/>
                    <a:pt x="3597" y="379"/>
                  </a:cubicBezTo>
                  <a:cubicBezTo>
                    <a:pt x="3597" y="343"/>
                    <a:pt x="3597" y="343"/>
                    <a:pt x="3560" y="343"/>
                  </a:cubicBezTo>
                  <a:cubicBezTo>
                    <a:pt x="3532" y="327"/>
                    <a:pt x="3504" y="320"/>
                    <a:pt x="3477" y="320"/>
                  </a:cubicBezTo>
                  <a:cubicBezTo>
                    <a:pt x="3273" y="320"/>
                    <a:pt x="3108" y="731"/>
                    <a:pt x="3089" y="806"/>
                  </a:cubicBezTo>
                  <a:lnTo>
                    <a:pt x="3089" y="806"/>
                  </a:lnTo>
                  <a:cubicBezTo>
                    <a:pt x="3098" y="751"/>
                    <a:pt x="3131" y="486"/>
                    <a:pt x="2940" y="486"/>
                  </a:cubicBezTo>
                  <a:cubicBezTo>
                    <a:pt x="2929" y="486"/>
                    <a:pt x="2918" y="487"/>
                    <a:pt x="2906" y="488"/>
                  </a:cubicBezTo>
                  <a:cubicBezTo>
                    <a:pt x="2688" y="525"/>
                    <a:pt x="2797" y="1143"/>
                    <a:pt x="2797" y="1143"/>
                  </a:cubicBezTo>
                  <a:cubicBezTo>
                    <a:pt x="2797" y="1143"/>
                    <a:pt x="2754" y="928"/>
                    <a:pt x="2634" y="928"/>
                  </a:cubicBezTo>
                  <a:cubicBezTo>
                    <a:pt x="2599" y="928"/>
                    <a:pt x="2556" y="947"/>
                    <a:pt x="2506" y="997"/>
                  </a:cubicBezTo>
                  <a:cubicBezTo>
                    <a:pt x="2480" y="1023"/>
                    <a:pt x="2454" y="1068"/>
                    <a:pt x="2454" y="1131"/>
                  </a:cubicBezTo>
                  <a:lnTo>
                    <a:pt x="2454" y="1131"/>
                  </a:lnTo>
                  <a:cubicBezTo>
                    <a:pt x="2440" y="1091"/>
                    <a:pt x="2418" y="1056"/>
                    <a:pt x="2397" y="1034"/>
                  </a:cubicBezTo>
                  <a:cubicBezTo>
                    <a:pt x="2365" y="994"/>
                    <a:pt x="2335" y="979"/>
                    <a:pt x="2308" y="979"/>
                  </a:cubicBezTo>
                  <a:cubicBezTo>
                    <a:pt x="2209" y="979"/>
                    <a:pt x="2142" y="1179"/>
                    <a:pt x="2142" y="1179"/>
                  </a:cubicBezTo>
                  <a:cubicBezTo>
                    <a:pt x="2142" y="1179"/>
                    <a:pt x="2142" y="561"/>
                    <a:pt x="1997" y="452"/>
                  </a:cubicBezTo>
                  <a:cubicBezTo>
                    <a:pt x="1976" y="440"/>
                    <a:pt x="1959" y="435"/>
                    <a:pt x="1943" y="435"/>
                  </a:cubicBezTo>
                  <a:cubicBezTo>
                    <a:pt x="1815" y="435"/>
                    <a:pt x="1815" y="779"/>
                    <a:pt x="1815" y="779"/>
                  </a:cubicBezTo>
                  <a:cubicBezTo>
                    <a:pt x="1815" y="779"/>
                    <a:pt x="1611" y="284"/>
                    <a:pt x="1386" y="284"/>
                  </a:cubicBezTo>
                  <a:cubicBezTo>
                    <a:pt x="1359" y="284"/>
                    <a:pt x="1333" y="291"/>
                    <a:pt x="1306" y="307"/>
                  </a:cubicBezTo>
                  <a:cubicBezTo>
                    <a:pt x="1306" y="343"/>
                    <a:pt x="1269" y="343"/>
                    <a:pt x="1269" y="379"/>
                  </a:cubicBezTo>
                  <a:cubicBezTo>
                    <a:pt x="1160" y="561"/>
                    <a:pt x="1560" y="997"/>
                    <a:pt x="1597" y="1034"/>
                  </a:cubicBezTo>
                  <a:cubicBezTo>
                    <a:pt x="1570" y="1007"/>
                    <a:pt x="1445" y="921"/>
                    <a:pt x="1351" y="921"/>
                  </a:cubicBezTo>
                  <a:cubicBezTo>
                    <a:pt x="1318" y="921"/>
                    <a:pt x="1289" y="932"/>
                    <a:pt x="1269" y="961"/>
                  </a:cubicBezTo>
                  <a:cubicBezTo>
                    <a:pt x="1233" y="961"/>
                    <a:pt x="1233" y="925"/>
                    <a:pt x="1160" y="925"/>
                  </a:cubicBezTo>
                  <a:cubicBezTo>
                    <a:pt x="906" y="925"/>
                    <a:pt x="1088" y="1361"/>
                    <a:pt x="1088" y="1361"/>
                  </a:cubicBezTo>
                  <a:cubicBezTo>
                    <a:pt x="1088" y="1361"/>
                    <a:pt x="1233" y="1216"/>
                    <a:pt x="1269" y="1107"/>
                  </a:cubicBezTo>
                  <a:cubicBezTo>
                    <a:pt x="1342" y="1252"/>
                    <a:pt x="1669" y="1397"/>
                    <a:pt x="1706" y="1434"/>
                  </a:cubicBezTo>
                  <a:cubicBezTo>
                    <a:pt x="1688" y="1434"/>
                    <a:pt x="1624" y="1416"/>
                    <a:pt x="1565" y="1416"/>
                  </a:cubicBezTo>
                  <a:cubicBezTo>
                    <a:pt x="1506" y="1416"/>
                    <a:pt x="1451" y="1434"/>
                    <a:pt x="1451" y="1507"/>
                  </a:cubicBezTo>
                  <a:cubicBezTo>
                    <a:pt x="1415" y="1507"/>
                    <a:pt x="1379" y="1470"/>
                    <a:pt x="1342" y="1470"/>
                  </a:cubicBezTo>
                  <a:cubicBezTo>
                    <a:pt x="1306" y="1470"/>
                    <a:pt x="1269" y="1470"/>
                    <a:pt x="1233" y="1507"/>
                  </a:cubicBezTo>
                  <a:cubicBezTo>
                    <a:pt x="1233" y="1470"/>
                    <a:pt x="1233" y="1470"/>
                    <a:pt x="1233" y="1470"/>
                  </a:cubicBezTo>
                  <a:cubicBezTo>
                    <a:pt x="1160" y="1434"/>
                    <a:pt x="1124" y="1397"/>
                    <a:pt x="1088" y="1361"/>
                  </a:cubicBezTo>
                  <a:cubicBezTo>
                    <a:pt x="1015" y="1288"/>
                    <a:pt x="942" y="1252"/>
                    <a:pt x="869" y="1143"/>
                  </a:cubicBezTo>
                  <a:cubicBezTo>
                    <a:pt x="797" y="1070"/>
                    <a:pt x="760" y="961"/>
                    <a:pt x="724" y="888"/>
                  </a:cubicBezTo>
                  <a:cubicBezTo>
                    <a:pt x="688" y="779"/>
                    <a:pt x="688" y="707"/>
                    <a:pt x="651" y="597"/>
                  </a:cubicBezTo>
                  <a:lnTo>
                    <a:pt x="651" y="597"/>
                  </a:lnTo>
                  <a:cubicBezTo>
                    <a:pt x="676" y="610"/>
                    <a:pt x="700" y="614"/>
                    <a:pt x="723" y="614"/>
                  </a:cubicBezTo>
                  <a:cubicBezTo>
                    <a:pt x="768" y="614"/>
                    <a:pt x="809" y="597"/>
                    <a:pt x="833" y="597"/>
                  </a:cubicBezTo>
                  <a:cubicBezTo>
                    <a:pt x="942" y="597"/>
                    <a:pt x="1088" y="525"/>
                    <a:pt x="1051" y="452"/>
                  </a:cubicBezTo>
                  <a:cubicBezTo>
                    <a:pt x="1051" y="416"/>
                    <a:pt x="1015" y="379"/>
                    <a:pt x="979" y="343"/>
                  </a:cubicBezTo>
                  <a:cubicBezTo>
                    <a:pt x="1051" y="307"/>
                    <a:pt x="1160" y="307"/>
                    <a:pt x="1197" y="270"/>
                  </a:cubicBezTo>
                  <a:cubicBezTo>
                    <a:pt x="1269" y="198"/>
                    <a:pt x="1160" y="88"/>
                    <a:pt x="979" y="52"/>
                  </a:cubicBezTo>
                  <a:cubicBezTo>
                    <a:pt x="906" y="52"/>
                    <a:pt x="869" y="52"/>
                    <a:pt x="797" y="88"/>
                  </a:cubicBezTo>
                  <a:cubicBezTo>
                    <a:pt x="797" y="52"/>
                    <a:pt x="797" y="52"/>
                    <a:pt x="760" y="16"/>
                  </a:cubicBezTo>
                  <a:cubicBezTo>
                    <a:pt x="760" y="5"/>
                    <a:pt x="754" y="1"/>
                    <a:pt x="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30;p69">
              <a:extLst>
                <a:ext uri="{FF2B5EF4-FFF2-40B4-BE49-F238E27FC236}">
                  <a16:creationId xmlns:a16="http://schemas.microsoft.com/office/drawing/2014/main" id="{74610736-E873-4C67-A9DE-BF5F80D8D420}"/>
                </a:ext>
              </a:extLst>
            </p:cNvPr>
            <p:cNvSpPr/>
            <p:nvPr/>
          </p:nvSpPr>
          <p:spPr>
            <a:xfrm flipH="1">
              <a:off x="2342215" y="2329104"/>
              <a:ext cx="6888" cy="7217"/>
            </a:xfrm>
            <a:custGeom>
              <a:avLst/>
              <a:gdLst/>
              <a:ahLst/>
              <a:cxnLst/>
              <a:rect l="l" t="t" r="r" b="b"/>
              <a:pathLst>
                <a:path w="419" h="439" extrusionOk="0">
                  <a:moveTo>
                    <a:pt x="241" y="1"/>
                  </a:moveTo>
                  <a:cubicBezTo>
                    <a:pt x="235" y="1"/>
                    <a:pt x="227" y="1"/>
                    <a:pt x="219" y="3"/>
                  </a:cubicBezTo>
                  <a:cubicBezTo>
                    <a:pt x="1" y="75"/>
                    <a:pt x="183" y="439"/>
                    <a:pt x="183" y="439"/>
                  </a:cubicBezTo>
                  <a:cubicBezTo>
                    <a:pt x="183" y="439"/>
                    <a:pt x="419" y="1"/>
                    <a:pt x="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31;p69">
              <a:extLst>
                <a:ext uri="{FF2B5EF4-FFF2-40B4-BE49-F238E27FC236}">
                  <a16:creationId xmlns:a16="http://schemas.microsoft.com/office/drawing/2014/main" id="{F16DE8EF-5385-4C7A-ACBB-4CDEFB34D202}"/>
                </a:ext>
              </a:extLst>
            </p:cNvPr>
            <p:cNvSpPr/>
            <p:nvPr/>
          </p:nvSpPr>
          <p:spPr>
            <a:xfrm flipH="1">
              <a:off x="2341015" y="2338113"/>
              <a:ext cx="7480" cy="4389"/>
            </a:xfrm>
            <a:custGeom>
              <a:avLst/>
              <a:gdLst/>
              <a:ahLst/>
              <a:cxnLst/>
              <a:rect l="l" t="t" r="r" b="b"/>
              <a:pathLst>
                <a:path w="455" h="267" extrusionOk="0">
                  <a:moveTo>
                    <a:pt x="232" y="0"/>
                  </a:moveTo>
                  <a:cubicBezTo>
                    <a:pt x="119" y="0"/>
                    <a:pt x="0" y="36"/>
                    <a:pt x="0" y="36"/>
                  </a:cubicBezTo>
                  <a:cubicBezTo>
                    <a:pt x="0" y="36"/>
                    <a:pt x="231" y="267"/>
                    <a:pt x="358" y="267"/>
                  </a:cubicBezTo>
                  <a:cubicBezTo>
                    <a:pt x="398" y="267"/>
                    <a:pt x="428" y="243"/>
                    <a:pt x="437" y="182"/>
                  </a:cubicBezTo>
                  <a:cubicBezTo>
                    <a:pt x="455" y="36"/>
                    <a:pt x="346" y="0"/>
                    <a:pt x="2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32;p69">
              <a:extLst>
                <a:ext uri="{FF2B5EF4-FFF2-40B4-BE49-F238E27FC236}">
                  <a16:creationId xmlns:a16="http://schemas.microsoft.com/office/drawing/2014/main" id="{47C28726-5953-4FA3-879D-9FC17C40C51C}"/>
                </a:ext>
              </a:extLst>
            </p:cNvPr>
            <p:cNvSpPr/>
            <p:nvPr/>
          </p:nvSpPr>
          <p:spPr>
            <a:xfrm flipH="1">
              <a:off x="2395711" y="2334726"/>
              <a:ext cx="6987" cy="2926"/>
            </a:xfrm>
            <a:custGeom>
              <a:avLst/>
              <a:gdLst/>
              <a:ahLst/>
              <a:cxnLst/>
              <a:rect l="l" t="t" r="r" b="b"/>
              <a:pathLst>
                <a:path w="425" h="178" extrusionOk="0">
                  <a:moveTo>
                    <a:pt x="96" y="0"/>
                  </a:moveTo>
                  <a:cubicBezTo>
                    <a:pt x="37" y="0"/>
                    <a:pt x="1" y="24"/>
                    <a:pt x="25" y="97"/>
                  </a:cubicBezTo>
                  <a:cubicBezTo>
                    <a:pt x="49" y="158"/>
                    <a:pt x="102" y="178"/>
                    <a:pt x="161" y="178"/>
                  </a:cubicBezTo>
                  <a:cubicBezTo>
                    <a:pt x="279" y="178"/>
                    <a:pt x="425" y="97"/>
                    <a:pt x="425" y="97"/>
                  </a:cubicBezTo>
                  <a:cubicBezTo>
                    <a:pt x="425" y="97"/>
                    <a:pt x="215"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33;p69">
              <a:extLst>
                <a:ext uri="{FF2B5EF4-FFF2-40B4-BE49-F238E27FC236}">
                  <a16:creationId xmlns:a16="http://schemas.microsoft.com/office/drawing/2014/main" id="{98E1BB47-5981-4780-9132-B2303058DB5D}"/>
                </a:ext>
              </a:extLst>
            </p:cNvPr>
            <p:cNvSpPr/>
            <p:nvPr/>
          </p:nvSpPr>
          <p:spPr>
            <a:xfrm flipH="1">
              <a:off x="2331743" y="2302241"/>
              <a:ext cx="140496" cy="241520"/>
            </a:xfrm>
            <a:custGeom>
              <a:avLst/>
              <a:gdLst/>
              <a:ahLst/>
              <a:cxnLst/>
              <a:rect l="l" t="t" r="r" b="b"/>
              <a:pathLst>
                <a:path w="8546" h="14691" extrusionOk="0">
                  <a:moveTo>
                    <a:pt x="182" y="0"/>
                  </a:moveTo>
                  <a:lnTo>
                    <a:pt x="182" y="0"/>
                  </a:lnTo>
                  <a:cubicBezTo>
                    <a:pt x="146" y="291"/>
                    <a:pt x="1" y="4691"/>
                    <a:pt x="910" y="7382"/>
                  </a:cubicBezTo>
                  <a:cubicBezTo>
                    <a:pt x="1528" y="9273"/>
                    <a:pt x="3564" y="11963"/>
                    <a:pt x="4800" y="13490"/>
                  </a:cubicBezTo>
                  <a:cubicBezTo>
                    <a:pt x="5418" y="14218"/>
                    <a:pt x="5818" y="14690"/>
                    <a:pt x="5818" y="14690"/>
                  </a:cubicBezTo>
                  <a:lnTo>
                    <a:pt x="8509" y="11818"/>
                  </a:lnTo>
                  <a:lnTo>
                    <a:pt x="8545" y="11672"/>
                  </a:lnTo>
                  <a:cubicBezTo>
                    <a:pt x="8545" y="11672"/>
                    <a:pt x="8545" y="11636"/>
                    <a:pt x="8509" y="11563"/>
                  </a:cubicBezTo>
                  <a:cubicBezTo>
                    <a:pt x="8364" y="11127"/>
                    <a:pt x="7818" y="9636"/>
                    <a:pt x="6836" y="9018"/>
                  </a:cubicBezTo>
                  <a:cubicBezTo>
                    <a:pt x="5709" y="8291"/>
                    <a:pt x="5927" y="6473"/>
                    <a:pt x="5927" y="4800"/>
                  </a:cubicBezTo>
                  <a:cubicBezTo>
                    <a:pt x="5927" y="3660"/>
                    <a:pt x="5557" y="3103"/>
                    <a:pt x="5148" y="3103"/>
                  </a:cubicBezTo>
                  <a:cubicBezTo>
                    <a:pt x="4970" y="3103"/>
                    <a:pt x="4784" y="3209"/>
                    <a:pt x="4618" y="3418"/>
                  </a:cubicBezTo>
                  <a:cubicBezTo>
                    <a:pt x="4014" y="4237"/>
                    <a:pt x="3513" y="7423"/>
                    <a:pt x="3458" y="7423"/>
                  </a:cubicBezTo>
                  <a:cubicBezTo>
                    <a:pt x="3457" y="7423"/>
                    <a:pt x="3456" y="7421"/>
                    <a:pt x="3455" y="7418"/>
                  </a:cubicBezTo>
                  <a:cubicBezTo>
                    <a:pt x="3419" y="7309"/>
                    <a:pt x="328" y="364"/>
                    <a:pt x="182" y="0"/>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34;p69">
              <a:extLst>
                <a:ext uri="{FF2B5EF4-FFF2-40B4-BE49-F238E27FC236}">
                  <a16:creationId xmlns:a16="http://schemas.microsoft.com/office/drawing/2014/main" id="{C5BD059A-163E-4349-AB8E-4BC5CC87F182}"/>
                </a:ext>
              </a:extLst>
            </p:cNvPr>
            <p:cNvSpPr/>
            <p:nvPr/>
          </p:nvSpPr>
          <p:spPr>
            <a:xfrm flipH="1">
              <a:off x="1769840" y="2320144"/>
              <a:ext cx="251072" cy="286385"/>
            </a:xfrm>
            <a:custGeom>
              <a:avLst/>
              <a:gdLst/>
              <a:ahLst/>
              <a:cxnLst/>
              <a:rect l="l" t="t" r="r" b="b"/>
              <a:pathLst>
                <a:path w="15272" h="17420" extrusionOk="0">
                  <a:moveTo>
                    <a:pt x="10772" y="0"/>
                  </a:moveTo>
                  <a:cubicBezTo>
                    <a:pt x="9809" y="0"/>
                    <a:pt x="5764" y="112"/>
                    <a:pt x="3564" y="1929"/>
                  </a:cubicBezTo>
                  <a:cubicBezTo>
                    <a:pt x="1055" y="4002"/>
                    <a:pt x="0" y="5384"/>
                    <a:pt x="1237" y="7384"/>
                  </a:cubicBezTo>
                  <a:lnTo>
                    <a:pt x="2291" y="8329"/>
                  </a:lnTo>
                  <a:lnTo>
                    <a:pt x="1673" y="9820"/>
                  </a:lnTo>
                  <a:cubicBezTo>
                    <a:pt x="1673" y="9820"/>
                    <a:pt x="4400" y="12329"/>
                    <a:pt x="6254" y="14874"/>
                  </a:cubicBezTo>
                  <a:lnTo>
                    <a:pt x="8109" y="17419"/>
                  </a:lnTo>
                  <a:lnTo>
                    <a:pt x="9236" y="15456"/>
                  </a:lnTo>
                  <a:cubicBezTo>
                    <a:pt x="9236" y="15456"/>
                    <a:pt x="12690" y="14547"/>
                    <a:pt x="14072" y="9820"/>
                  </a:cubicBezTo>
                  <a:cubicBezTo>
                    <a:pt x="15272" y="5675"/>
                    <a:pt x="14363" y="1239"/>
                    <a:pt x="10981" y="2"/>
                  </a:cubicBezTo>
                  <a:cubicBezTo>
                    <a:pt x="10981" y="2"/>
                    <a:pt x="10907" y="0"/>
                    <a:pt x="107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35;p69">
              <a:extLst>
                <a:ext uri="{FF2B5EF4-FFF2-40B4-BE49-F238E27FC236}">
                  <a16:creationId xmlns:a16="http://schemas.microsoft.com/office/drawing/2014/main" id="{953DBE2F-6D7D-4104-9C27-195D342FE725}"/>
                </a:ext>
              </a:extLst>
            </p:cNvPr>
            <p:cNvSpPr/>
            <p:nvPr/>
          </p:nvSpPr>
          <p:spPr>
            <a:xfrm flipH="1">
              <a:off x="1864288" y="2457056"/>
              <a:ext cx="129136" cy="152465"/>
            </a:xfrm>
            <a:custGeom>
              <a:avLst/>
              <a:gdLst/>
              <a:ahLst/>
              <a:cxnLst/>
              <a:rect l="l" t="t" r="r" b="b"/>
              <a:pathLst>
                <a:path w="7855" h="9274" extrusionOk="0">
                  <a:moveTo>
                    <a:pt x="619" y="1"/>
                  </a:moveTo>
                  <a:lnTo>
                    <a:pt x="1" y="1492"/>
                  </a:lnTo>
                  <a:cubicBezTo>
                    <a:pt x="1" y="1492"/>
                    <a:pt x="2728" y="4001"/>
                    <a:pt x="4582" y="6546"/>
                  </a:cubicBezTo>
                  <a:cubicBezTo>
                    <a:pt x="6437" y="9091"/>
                    <a:pt x="6473" y="9273"/>
                    <a:pt x="6473" y="9273"/>
                  </a:cubicBezTo>
                  <a:lnTo>
                    <a:pt x="7855" y="7237"/>
                  </a:lnTo>
                  <a:cubicBezTo>
                    <a:pt x="6910" y="4146"/>
                    <a:pt x="619" y="1"/>
                    <a:pt x="6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36;p69">
              <a:extLst>
                <a:ext uri="{FF2B5EF4-FFF2-40B4-BE49-F238E27FC236}">
                  <a16:creationId xmlns:a16="http://schemas.microsoft.com/office/drawing/2014/main" id="{03FEB7BE-C90C-4690-AD26-6F45176532FD}"/>
                </a:ext>
              </a:extLst>
            </p:cNvPr>
            <p:cNvSpPr/>
            <p:nvPr/>
          </p:nvSpPr>
          <p:spPr>
            <a:xfrm flipH="1">
              <a:off x="1676576" y="3201295"/>
              <a:ext cx="181744" cy="56208"/>
            </a:xfrm>
            <a:custGeom>
              <a:avLst/>
              <a:gdLst/>
              <a:ahLst/>
              <a:cxnLst/>
              <a:rect l="l" t="t" r="r" b="b"/>
              <a:pathLst>
                <a:path w="11055" h="3419" extrusionOk="0">
                  <a:moveTo>
                    <a:pt x="1" y="1"/>
                  </a:moveTo>
                  <a:lnTo>
                    <a:pt x="1" y="873"/>
                  </a:lnTo>
                  <a:cubicBezTo>
                    <a:pt x="1" y="2255"/>
                    <a:pt x="1128" y="3419"/>
                    <a:pt x="2546" y="3419"/>
                  </a:cubicBezTo>
                  <a:lnTo>
                    <a:pt x="8509" y="3419"/>
                  </a:lnTo>
                  <a:cubicBezTo>
                    <a:pt x="9927" y="3419"/>
                    <a:pt x="11054" y="2255"/>
                    <a:pt x="11054" y="873"/>
                  </a:cubicBezTo>
                  <a:lnTo>
                    <a:pt x="110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37;p69">
              <a:extLst>
                <a:ext uri="{FF2B5EF4-FFF2-40B4-BE49-F238E27FC236}">
                  <a16:creationId xmlns:a16="http://schemas.microsoft.com/office/drawing/2014/main" id="{47782D32-74B0-4686-97FC-D2850197670F}"/>
                </a:ext>
              </a:extLst>
            </p:cNvPr>
            <p:cNvSpPr/>
            <p:nvPr/>
          </p:nvSpPr>
          <p:spPr>
            <a:xfrm flipH="1">
              <a:off x="1353776" y="2426560"/>
              <a:ext cx="878159" cy="793345"/>
            </a:xfrm>
            <a:custGeom>
              <a:avLst/>
              <a:gdLst/>
              <a:ahLst/>
              <a:cxnLst/>
              <a:rect l="l" t="t" r="r" b="b"/>
              <a:pathLst>
                <a:path w="53416" h="48257" extrusionOk="0">
                  <a:moveTo>
                    <a:pt x="28183" y="1"/>
                  </a:moveTo>
                  <a:cubicBezTo>
                    <a:pt x="23357" y="1"/>
                    <a:pt x="22545" y="1201"/>
                    <a:pt x="22545" y="1201"/>
                  </a:cubicBezTo>
                  <a:cubicBezTo>
                    <a:pt x="22545" y="1201"/>
                    <a:pt x="21381" y="38035"/>
                    <a:pt x="20581" y="40908"/>
                  </a:cubicBezTo>
                  <a:cubicBezTo>
                    <a:pt x="19876" y="43527"/>
                    <a:pt x="9558" y="44937"/>
                    <a:pt x="5835" y="44937"/>
                  </a:cubicBezTo>
                  <a:cubicBezTo>
                    <a:pt x="5527" y="44937"/>
                    <a:pt x="5264" y="44927"/>
                    <a:pt x="5055" y="44908"/>
                  </a:cubicBezTo>
                  <a:cubicBezTo>
                    <a:pt x="4910" y="44890"/>
                    <a:pt x="4773" y="44880"/>
                    <a:pt x="4641" y="44880"/>
                  </a:cubicBezTo>
                  <a:cubicBezTo>
                    <a:pt x="4510" y="44880"/>
                    <a:pt x="4382" y="44890"/>
                    <a:pt x="4255" y="44908"/>
                  </a:cubicBezTo>
                  <a:cubicBezTo>
                    <a:pt x="1855" y="45126"/>
                    <a:pt x="1" y="47126"/>
                    <a:pt x="1" y="47126"/>
                  </a:cubicBezTo>
                  <a:cubicBezTo>
                    <a:pt x="1" y="47126"/>
                    <a:pt x="2437" y="47235"/>
                    <a:pt x="21890" y="48144"/>
                  </a:cubicBezTo>
                  <a:cubicBezTo>
                    <a:pt x="23520" y="48220"/>
                    <a:pt x="25064" y="48256"/>
                    <a:pt x="26526" y="48256"/>
                  </a:cubicBezTo>
                  <a:cubicBezTo>
                    <a:pt x="42477" y="48256"/>
                    <a:pt x="48678" y="43960"/>
                    <a:pt x="50943" y="40763"/>
                  </a:cubicBezTo>
                  <a:cubicBezTo>
                    <a:pt x="53415" y="37272"/>
                    <a:pt x="52470" y="1529"/>
                    <a:pt x="52470" y="1529"/>
                  </a:cubicBezTo>
                  <a:cubicBezTo>
                    <a:pt x="50906" y="729"/>
                    <a:pt x="33453" y="38"/>
                    <a:pt x="28399" y="2"/>
                  </a:cubicBezTo>
                  <a:cubicBezTo>
                    <a:pt x="28326" y="1"/>
                    <a:pt x="28254" y="1"/>
                    <a:pt x="28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38;p69">
              <a:extLst>
                <a:ext uri="{FF2B5EF4-FFF2-40B4-BE49-F238E27FC236}">
                  <a16:creationId xmlns:a16="http://schemas.microsoft.com/office/drawing/2014/main" id="{E1A35690-AA82-4034-9240-68F3F06C7C93}"/>
                </a:ext>
              </a:extLst>
            </p:cNvPr>
            <p:cNvSpPr/>
            <p:nvPr/>
          </p:nvSpPr>
          <p:spPr>
            <a:xfrm flipH="1">
              <a:off x="1369329" y="2426560"/>
              <a:ext cx="862607" cy="774751"/>
            </a:xfrm>
            <a:custGeom>
              <a:avLst/>
              <a:gdLst/>
              <a:ahLst/>
              <a:cxnLst/>
              <a:rect l="l" t="t" r="r" b="b"/>
              <a:pathLst>
                <a:path w="52470" h="47126" extrusionOk="0">
                  <a:moveTo>
                    <a:pt x="28183" y="1"/>
                  </a:moveTo>
                  <a:cubicBezTo>
                    <a:pt x="23357" y="1"/>
                    <a:pt x="22545" y="1201"/>
                    <a:pt x="22545" y="1201"/>
                  </a:cubicBezTo>
                  <a:cubicBezTo>
                    <a:pt x="22545" y="1201"/>
                    <a:pt x="21381" y="38035"/>
                    <a:pt x="20581" y="40908"/>
                  </a:cubicBezTo>
                  <a:cubicBezTo>
                    <a:pt x="19818" y="43744"/>
                    <a:pt x="8873" y="44471"/>
                    <a:pt x="4437" y="44617"/>
                  </a:cubicBezTo>
                  <a:cubicBezTo>
                    <a:pt x="4146" y="44617"/>
                    <a:pt x="1" y="47126"/>
                    <a:pt x="1" y="47126"/>
                  </a:cubicBezTo>
                  <a:cubicBezTo>
                    <a:pt x="1" y="47126"/>
                    <a:pt x="14218" y="46871"/>
                    <a:pt x="18763" y="45599"/>
                  </a:cubicBezTo>
                  <a:cubicBezTo>
                    <a:pt x="23599" y="44253"/>
                    <a:pt x="23817" y="41453"/>
                    <a:pt x="23817" y="41417"/>
                  </a:cubicBezTo>
                  <a:cubicBezTo>
                    <a:pt x="23854" y="41053"/>
                    <a:pt x="25163" y="4183"/>
                    <a:pt x="25999" y="2692"/>
                  </a:cubicBezTo>
                  <a:cubicBezTo>
                    <a:pt x="26612" y="1635"/>
                    <a:pt x="35460" y="1414"/>
                    <a:pt x="42760" y="1414"/>
                  </a:cubicBezTo>
                  <a:cubicBezTo>
                    <a:pt x="48016" y="1414"/>
                    <a:pt x="52470" y="1529"/>
                    <a:pt x="52470" y="1529"/>
                  </a:cubicBezTo>
                  <a:cubicBezTo>
                    <a:pt x="50906" y="729"/>
                    <a:pt x="33453" y="38"/>
                    <a:pt x="28399" y="2"/>
                  </a:cubicBezTo>
                  <a:cubicBezTo>
                    <a:pt x="28326" y="1"/>
                    <a:pt x="28254" y="1"/>
                    <a:pt x="28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39;p69">
              <a:extLst>
                <a:ext uri="{FF2B5EF4-FFF2-40B4-BE49-F238E27FC236}">
                  <a16:creationId xmlns:a16="http://schemas.microsoft.com/office/drawing/2014/main" id="{BEBBA463-BC19-4F4F-A4A8-ADB2A17E01F7}"/>
                </a:ext>
              </a:extLst>
            </p:cNvPr>
            <p:cNvSpPr/>
            <p:nvPr/>
          </p:nvSpPr>
          <p:spPr>
            <a:xfrm flipH="1">
              <a:off x="1747712" y="3257487"/>
              <a:ext cx="51424" cy="606768"/>
            </a:xfrm>
            <a:custGeom>
              <a:avLst/>
              <a:gdLst/>
              <a:ahLst/>
              <a:cxnLst/>
              <a:rect l="l" t="t" r="r" b="b"/>
              <a:pathLst>
                <a:path w="3128" h="36908" extrusionOk="0">
                  <a:moveTo>
                    <a:pt x="0" y="1"/>
                  </a:moveTo>
                  <a:lnTo>
                    <a:pt x="0" y="36907"/>
                  </a:lnTo>
                  <a:lnTo>
                    <a:pt x="3127" y="36907"/>
                  </a:lnTo>
                  <a:lnTo>
                    <a:pt x="3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40;p69">
              <a:extLst>
                <a:ext uri="{FF2B5EF4-FFF2-40B4-BE49-F238E27FC236}">
                  <a16:creationId xmlns:a16="http://schemas.microsoft.com/office/drawing/2014/main" id="{16F45C62-A8B5-43D5-A265-8D9A9E4A6519}"/>
                </a:ext>
              </a:extLst>
            </p:cNvPr>
            <p:cNvSpPr/>
            <p:nvPr/>
          </p:nvSpPr>
          <p:spPr>
            <a:xfrm flipH="1">
              <a:off x="1491872" y="3800878"/>
              <a:ext cx="586431" cy="63376"/>
            </a:xfrm>
            <a:custGeom>
              <a:avLst/>
              <a:gdLst/>
              <a:ahLst/>
              <a:cxnLst/>
              <a:rect l="l" t="t" r="r" b="b"/>
              <a:pathLst>
                <a:path w="35671" h="3855" extrusionOk="0">
                  <a:moveTo>
                    <a:pt x="1455" y="0"/>
                  </a:moveTo>
                  <a:cubicBezTo>
                    <a:pt x="655" y="0"/>
                    <a:pt x="1" y="655"/>
                    <a:pt x="1" y="1455"/>
                  </a:cubicBezTo>
                  <a:lnTo>
                    <a:pt x="1" y="2436"/>
                  </a:lnTo>
                  <a:cubicBezTo>
                    <a:pt x="1" y="3236"/>
                    <a:pt x="655" y="3854"/>
                    <a:pt x="1455" y="3854"/>
                  </a:cubicBezTo>
                  <a:lnTo>
                    <a:pt x="34216" y="3854"/>
                  </a:lnTo>
                  <a:cubicBezTo>
                    <a:pt x="35016" y="3854"/>
                    <a:pt x="35671" y="3236"/>
                    <a:pt x="35671" y="2436"/>
                  </a:cubicBezTo>
                  <a:lnTo>
                    <a:pt x="35671" y="1455"/>
                  </a:lnTo>
                  <a:cubicBezTo>
                    <a:pt x="35671" y="655"/>
                    <a:pt x="35016" y="0"/>
                    <a:pt x="34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41;p69">
              <a:extLst>
                <a:ext uri="{FF2B5EF4-FFF2-40B4-BE49-F238E27FC236}">
                  <a16:creationId xmlns:a16="http://schemas.microsoft.com/office/drawing/2014/main" id="{77A15F41-87DF-4412-9395-F359E332CABC}"/>
                </a:ext>
              </a:extLst>
            </p:cNvPr>
            <p:cNvSpPr/>
            <p:nvPr/>
          </p:nvSpPr>
          <p:spPr>
            <a:xfrm flipH="1">
              <a:off x="1286225" y="2870128"/>
              <a:ext cx="645023" cy="53825"/>
            </a:xfrm>
            <a:custGeom>
              <a:avLst/>
              <a:gdLst/>
              <a:ahLst/>
              <a:cxnLst/>
              <a:rect l="l" t="t" r="r" b="b"/>
              <a:pathLst>
                <a:path w="39235" h="3274" extrusionOk="0">
                  <a:moveTo>
                    <a:pt x="0" y="1"/>
                  </a:moveTo>
                  <a:lnTo>
                    <a:pt x="0" y="3273"/>
                  </a:lnTo>
                  <a:lnTo>
                    <a:pt x="39234" y="3273"/>
                  </a:lnTo>
                  <a:lnTo>
                    <a:pt x="39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42;p69">
              <a:extLst>
                <a:ext uri="{FF2B5EF4-FFF2-40B4-BE49-F238E27FC236}">
                  <a16:creationId xmlns:a16="http://schemas.microsoft.com/office/drawing/2014/main" id="{1711FC34-8C16-45DD-A4F9-4788884BB1CC}"/>
                </a:ext>
              </a:extLst>
            </p:cNvPr>
            <p:cNvSpPr/>
            <p:nvPr/>
          </p:nvSpPr>
          <p:spPr>
            <a:xfrm flipH="1">
              <a:off x="1877440" y="2870128"/>
              <a:ext cx="349712" cy="126144"/>
            </a:xfrm>
            <a:custGeom>
              <a:avLst/>
              <a:gdLst/>
              <a:ahLst/>
              <a:cxnLst/>
              <a:rect l="l" t="t" r="r" b="b"/>
              <a:pathLst>
                <a:path w="21272" h="7673" extrusionOk="0">
                  <a:moveTo>
                    <a:pt x="6473" y="1"/>
                  </a:moveTo>
                  <a:cubicBezTo>
                    <a:pt x="1" y="1"/>
                    <a:pt x="110" y="7673"/>
                    <a:pt x="110" y="7673"/>
                  </a:cubicBezTo>
                  <a:cubicBezTo>
                    <a:pt x="110" y="4328"/>
                    <a:pt x="5164" y="3273"/>
                    <a:pt x="5164" y="3273"/>
                  </a:cubicBezTo>
                  <a:lnTo>
                    <a:pt x="21272" y="3273"/>
                  </a:lnTo>
                  <a:lnTo>
                    <a:pt x="212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43;p69">
              <a:extLst>
                <a:ext uri="{FF2B5EF4-FFF2-40B4-BE49-F238E27FC236}">
                  <a16:creationId xmlns:a16="http://schemas.microsoft.com/office/drawing/2014/main" id="{4FA36A9B-CAB2-478F-8EB5-CF121043ABEC}"/>
                </a:ext>
              </a:extLst>
            </p:cNvPr>
            <p:cNvSpPr/>
            <p:nvPr/>
          </p:nvSpPr>
          <p:spPr>
            <a:xfrm flipH="1">
              <a:off x="2080671" y="2918807"/>
              <a:ext cx="151264" cy="282505"/>
            </a:xfrm>
            <a:custGeom>
              <a:avLst/>
              <a:gdLst/>
              <a:ahLst/>
              <a:cxnLst/>
              <a:rect l="l" t="t" r="r" b="b"/>
              <a:pathLst>
                <a:path w="9201" h="17184" extrusionOk="0">
                  <a:moveTo>
                    <a:pt x="6505" y="1"/>
                  </a:moveTo>
                  <a:cubicBezTo>
                    <a:pt x="1330" y="1"/>
                    <a:pt x="510" y="4021"/>
                    <a:pt x="510" y="4021"/>
                  </a:cubicBezTo>
                  <a:lnTo>
                    <a:pt x="1" y="17184"/>
                  </a:lnTo>
                  <a:lnTo>
                    <a:pt x="4437" y="14675"/>
                  </a:lnTo>
                  <a:cubicBezTo>
                    <a:pt x="4437" y="14675"/>
                    <a:pt x="4400" y="11221"/>
                    <a:pt x="4582" y="6675"/>
                  </a:cubicBezTo>
                  <a:cubicBezTo>
                    <a:pt x="4837" y="894"/>
                    <a:pt x="9200" y="312"/>
                    <a:pt x="9200" y="312"/>
                  </a:cubicBezTo>
                  <a:cubicBezTo>
                    <a:pt x="8191" y="95"/>
                    <a:pt x="7297" y="1"/>
                    <a:pt x="6505" y="1"/>
                  </a:cubicBezTo>
                  <a:close/>
                </a:path>
              </a:pathLst>
            </a:custGeom>
            <a:solidFill>
              <a:srgbClr val="3526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44;p69">
              <a:extLst>
                <a:ext uri="{FF2B5EF4-FFF2-40B4-BE49-F238E27FC236}">
                  <a16:creationId xmlns:a16="http://schemas.microsoft.com/office/drawing/2014/main" id="{93D65F30-9888-416E-9135-A2D26B0AA26F}"/>
                </a:ext>
              </a:extLst>
            </p:cNvPr>
            <p:cNvSpPr/>
            <p:nvPr/>
          </p:nvSpPr>
          <p:spPr>
            <a:xfrm flipH="1">
              <a:off x="1840368" y="1895154"/>
              <a:ext cx="118976" cy="123152"/>
            </a:xfrm>
            <a:custGeom>
              <a:avLst/>
              <a:gdLst/>
              <a:ahLst/>
              <a:cxnLst/>
              <a:rect l="l" t="t" r="r" b="b"/>
              <a:pathLst>
                <a:path w="7237" h="7491" extrusionOk="0">
                  <a:moveTo>
                    <a:pt x="5964" y="0"/>
                  </a:moveTo>
                  <a:cubicBezTo>
                    <a:pt x="5964" y="0"/>
                    <a:pt x="1055" y="291"/>
                    <a:pt x="510" y="3855"/>
                  </a:cubicBezTo>
                  <a:cubicBezTo>
                    <a:pt x="0" y="7382"/>
                    <a:pt x="4837" y="7491"/>
                    <a:pt x="4837" y="7491"/>
                  </a:cubicBezTo>
                  <a:lnTo>
                    <a:pt x="7236" y="1891"/>
                  </a:lnTo>
                  <a:lnTo>
                    <a:pt x="5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45;p69">
              <a:extLst>
                <a:ext uri="{FF2B5EF4-FFF2-40B4-BE49-F238E27FC236}">
                  <a16:creationId xmlns:a16="http://schemas.microsoft.com/office/drawing/2014/main" id="{3254BBB0-25F7-4D86-8CD8-A5C3C6FE3300}"/>
                </a:ext>
              </a:extLst>
            </p:cNvPr>
            <p:cNvSpPr/>
            <p:nvPr/>
          </p:nvSpPr>
          <p:spPr>
            <a:xfrm flipH="1">
              <a:off x="1628160" y="1913057"/>
              <a:ext cx="281568" cy="315697"/>
            </a:xfrm>
            <a:custGeom>
              <a:avLst/>
              <a:gdLst/>
              <a:ahLst/>
              <a:cxnLst/>
              <a:rect l="l" t="t" r="r" b="b"/>
              <a:pathLst>
                <a:path w="17127" h="19203" extrusionOk="0">
                  <a:moveTo>
                    <a:pt x="7854" y="1"/>
                  </a:moveTo>
                  <a:cubicBezTo>
                    <a:pt x="7518" y="1"/>
                    <a:pt x="7178" y="25"/>
                    <a:pt x="6836" y="75"/>
                  </a:cubicBezTo>
                  <a:cubicBezTo>
                    <a:pt x="6800" y="111"/>
                    <a:pt x="6727" y="111"/>
                    <a:pt x="6655" y="111"/>
                  </a:cubicBezTo>
                  <a:cubicBezTo>
                    <a:pt x="6109" y="220"/>
                    <a:pt x="5673" y="402"/>
                    <a:pt x="5200" y="620"/>
                  </a:cubicBezTo>
                  <a:cubicBezTo>
                    <a:pt x="3891" y="1311"/>
                    <a:pt x="2909" y="2584"/>
                    <a:pt x="2291" y="4184"/>
                  </a:cubicBezTo>
                  <a:cubicBezTo>
                    <a:pt x="2037" y="4729"/>
                    <a:pt x="1855" y="5347"/>
                    <a:pt x="1709" y="6038"/>
                  </a:cubicBezTo>
                  <a:cubicBezTo>
                    <a:pt x="1273" y="7784"/>
                    <a:pt x="1128" y="9747"/>
                    <a:pt x="1200" y="11747"/>
                  </a:cubicBezTo>
                  <a:cubicBezTo>
                    <a:pt x="1200" y="11929"/>
                    <a:pt x="1200" y="12111"/>
                    <a:pt x="1237" y="12292"/>
                  </a:cubicBezTo>
                  <a:cubicBezTo>
                    <a:pt x="800" y="12547"/>
                    <a:pt x="0" y="13129"/>
                    <a:pt x="182" y="13783"/>
                  </a:cubicBezTo>
                  <a:cubicBezTo>
                    <a:pt x="359" y="14313"/>
                    <a:pt x="988" y="14414"/>
                    <a:pt x="1414" y="14414"/>
                  </a:cubicBezTo>
                  <a:cubicBezTo>
                    <a:pt x="1515" y="14414"/>
                    <a:pt x="1604" y="14408"/>
                    <a:pt x="1673" y="14401"/>
                  </a:cubicBezTo>
                  <a:cubicBezTo>
                    <a:pt x="2721" y="17481"/>
                    <a:pt x="5432" y="19202"/>
                    <a:pt x="8499" y="19202"/>
                  </a:cubicBezTo>
                  <a:cubicBezTo>
                    <a:pt x="8944" y="19202"/>
                    <a:pt x="9398" y="19166"/>
                    <a:pt x="9854" y="19092"/>
                  </a:cubicBezTo>
                  <a:cubicBezTo>
                    <a:pt x="14254" y="18401"/>
                    <a:pt x="17127" y="13601"/>
                    <a:pt x="16290" y="8329"/>
                  </a:cubicBezTo>
                  <a:cubicBezTo>
                    <a:pt x="15927" y="5965"/>
                    <a:pt x="14872" y="3929"/>
                    <a:pt x="13381" y="2438"/>
                  </a:cubicBezTo>
                  <a:cubicBezTo>
                    <a:pt x="13090" y="2111"/>
                    <a:pt x="12727" y="1820"/>
                    <a:pt x="12400" y="1566"/>
                  </a:cubicBezTo>
                  <a:cubicBezTo>
                    <a:pt x="11043" y="571"/>
                    <a:pt x="9487" y="1"/>
                    <a:pt x="7854"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46;p69">
              <a:extLst>
                <a:ext uri="{FF2B5EF4-FFF2-40B4-BE49-F238E27FC236}">
                  <a16:creationId xmlns:a16="http://schemas.microsoft.com/office/drawing/2014/main" id="{A590D19A-05BF-43FC-A512-FBDDA66BF411}"/>
                </a:ext>
              </a:extLst>
            </p:cNvPr>
            <p:cNvSpPr/>
            <p:nvPr/>
          </p:nvSpPr>
          <p:spPr>
            <a:xfrm flipH="1">
              <a:off x="1720224" y="1914882"/>
              <a:ext cx="161408" cy="165008"/>
            </a:xfrm>
            <a:custGeom>
              <a:avLst/>
              <a:gdLst/>
              <a:ahLst/>
              <a:cxnLst/>
              <a:rect l="l" t="t" r="r" b="b"/>
              <a:pathLst>
                <a:path w="9818" h="10037" extrusionOk="0">
                  <a:moveTo>
                    <a:pt x="4946" y="0"/>
                  </a:moveTo>
                  <a:cubicBezTo>
                    <a:pt x="4437" y="109"/>
                    <a:pt x="3964" y="291"/>
                    <a:pt x="3491" y="509"/>
                  </a:cubicBezTo>
                  <a:cubicBezTo>
                    <a:pt x="2182" y="1200"/>
                    <a:pt x="1200" y="2473"/>
                    <a:pt x="582" y="4073"/>
                  </a:cubicBezTo>
                  <a:cubicBezTo>
                    <a:pt x="328" y="4618"/>
                    <a:pt x="146" y="5236"/>
                    <a:pt x="0" y="5927"/>
                  </a:cubicBezTo>
                  <a:lnTo>
                    <a:pt x="764" y="4727"/>
                  </a:lnTo>
                  <a:cubicBezTo>
                    <a:pt x="764" y="4727"/>
                    <a:pt x="3557" y="6336"/>
                    <a:pt x="5926" y="6336"/>
                  </a:cubicBezTo>
                  <a:cubicBezTo>
                    <a:pt x="6149" y="6336"/>
                    <a:pt x="6369" y="6322"/>
                    <a:pt x="6582" y="6291"/>
                  </a:cubicBezTo>
                  <a:cubicBezTo>
                    <a:pt x="6582" y="6291"/>
                    <a:pt x="8145" y="9927"/>
                    <a:pt x="8218" y="10036"/>
                  </a:cubicBezTo>
                  <a:cubicBezTo>
                    <a:pt x="8182" y="9927"/>
                    <a:pt x="9818" y="3818"/>
                    <a:pt x="9345" y="3636"/>
                  </a:cubicBezTo>
                  <a:cubicBezTo>
                    <a:pt x="9091" y="3564"/>
                    <a:pt x="6945" y="1709"/>
                    <a:pt x="4946" y="0"/>
                  </a:cubicBezTo>
                  <a:close/>
                </a:path>
              </a:pathLst>
            </a:custGeom>
            <a:solidFill>
              <a:srgbClr val="F47A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47;p69">
              <a:extLst>
                <a:ext uri="{FF2B5EF4-FFF2-40B4-BE49-F238E27FC236}">
                  <a16:creationId xmlns:a16="http://schemas.microsoft.com/office/drawing/2014/main" id="{33681B1B-6440-4847-A8EC-92B3AD0F4E97}"/>
                </a:ext>
              </a:extLst>
            </p:cNvPr>
            <p:cNvSpPr/>
            <p:nvPr/>
          </p:nvSpPr>
          <p:spPr>
            <a:xfrm flipH="1">
              <a:off x="1463168" y="2224644"/>
              <a:ext cx="181744" cy="241191"/>
            </a:xfrm>
            <a:custGeom>
              <a:avLst/>
              <a:gdLst/>
              <a:ahLst/>
              <a:cxnLst/>
              <a:rect l="l" t="t" r="r" b="b"/>
              <a:pathLst>
                <a:path w="11055" h="14671" extrusionOk="0">
                  <a:moveTo>
                    <a:pt x="4033" y="0"/>
                  </a:moveTo>
                  <a:cubicBezTo>
                    <a:pt x="2728" y="0"/>
                    <a:pt x="1746" y="939"/>
                    <a:pt x="1746" y="939"/>
                  </a:cubicBezTo>
                  <a:cubicBezTo>
                    <a:pt x="1746" y="939"/>
                    <a:pt x="0" y="3266"/>
                    <a:pt x="619" y="6502"/>
                  </a:cubicBezTo>
                  <a:cubicBezTo>
                    <a:pt x="1054" y="8783"/>
                    <a:pt x="1887" y="10196"/>
                    <a:pt x="2710" y="10196"/>
                  </a:cubicBezTo>
                  <a:cubicBezTo>
                    <a:pt x="3055" y="10196"/>
                    <a:pt x="3398" y="9948"/>
                    <a:pt x="3709" y="9411"/>
                  </a:cubicBezTo>
                  <a:cubicBezTo>
                    <a:pt x="3849" y="9178"/>
                    <a:pt x="3941" y="9075"/>
                    <a:pt x="3999" y="9075"/>
                  </a:cubicBezTo>
                  <a:cubicBezTo>
                    <a:pt x="4392" y="9075"/>
                    <a:pt x="3240" y="13809"/>
                    <a:pt x="5236" y="14538"/>
                  </a:cubicBezTo>
                  <a:cubicBezTo>
                    <a:pt x="5481" y="14629"/>
                    <a:pt x="5720" y="14671"/>
                    <a:pt x="5952" y="14671"/>
                  </a:cubicBezTo>
                  <a:cubicBezTo>
                    <a:pt x="7856" y="14671"/>
                    <a:pt x="9238" y="11833"/>
                    <a:pt x="8654" y="9920"/>
                  </a:cubicBezTo>
                  <a:lnTo>
                    <a:pt x="8654" y="9920"/>
                  </a:lnTo>
                  <a:cubicBezTo>
                    <a:pt x="8655" y="9920"/>
                    <a:pt x="9204" y="10874"/>
                    <a:pt x="9743" y="10874"/>
                  </a:cubicBezTo>
                  <a:cubicBezTo>
                    <a:pt x="10012" y="10874"/>
                    <a:pt x="10279" y="10635"/>
                    <a:pt x="10472" y="9920"/>
                  </a:cubicBezTo>
                  <a:cubicBezTo>
                    <a:pt x="11054" y="7738"/>
                    <a:pt x="7055" y="1157"/>
                    <a:pt x="5236" y="284"/>
                  </a:cubicBezTo>
                  <a:cubicBezTo>
                    <a:pt x="4819" y="80"/>
                    <a:pt x="4412" y="0"/>
                    <a:pt x="4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48;p69">
              <a:extLst>
                <a:ext uri="{FF2B5EF4-FFF2-40B4-BE49-F238E27FC236}">
                  <a16:creationId xmlns:a16="http://schemas.microsoft.com/office/drawing/2014/main" id="{DD8BE6F7-4C5D-4F48-9D85-697B83AD4CEC}"/>
                </a:ext>
              </a:extLst>
            </p:cNvPr>
            <p:cNvSpPr/>
            <p:nvPr/>
          </p:nvSpPr>
          <p:spPr>
            <a:xfrm flipH="1">
              <a:off x="1515283" y="1848135"/>
              <a:ext cx="390269" cy="365050"/>
            </a:xfrm>
            <a:custGeom>
              <a:avLst/>
              <a:gdLst/>
              <a:ahLst/>
              <a:cxnLst/>
              <a:rect l="l" t="t" r="r" b="b"/>
              <a:pathLst>
                <a:path w="23739" h="22205" extrusionOk="0">
                  <a:moveTo>
                    <a:pt x="11482" y="1"/>
                  </a:moveTo>
                  <a:cubicBezTo>
                    <a:pt x="10510" y="1"/>
                    <a:pt x="9524" y="124"/>
                    <a:pt x="8546" y="388"/>
                  </a:cubicBezTo>
                  <a:cubicBezTo>
                    <a:pt x="8546" y="388"/>
                    <a:pt x="5055" y="1188"/>
                    <a:pt x="2692" y="2860"/>
                  </a:cubicBezTo>
                  <a:cubicBezTo>
                    <a:pt x="1637" y="3588"/>
                    <a:pt x="801" y="4460"/>
                    <a:pt x="619" y="5515"/>
                  </a:cubicBezTo>
                  <a:cubicBezTo>
                    <a:pt x="1" y="8969"/>
                    <a:pt x="8546" y="10169"/>
                    <a:pt x="8546" y="10169"/>
                  </a:cubicBezTo>
                  <a:lnTo>
                    <a:pt x="10037" y="15332"/>
                  </a:lnTo>
                  <a:cubicBezTo>
                    <a:pt x="10037" y="15332"/>
                    <a:pt x="10946" y="20968"/>
                    <a:pt x="14618" y="21805"/>
                  </a:cubicBezTo>
                  <a:cubicBezTo>
                    <a:pt x="15975" y="22103"/>
                    <a:pt x="16992" y="22204"/>
                    <a:pt x="17744" y="22204"/>
                  </a:cubicBezTo>
                  <a:cubicBezTo>
                    <a:pt x="19008" y="22204"/>
                    <a:pt x="19522" y="21919"/>
                    <a:pt x="19636" y="21805"/>
                  </a:cubicBezTo>
                  <a:cubicBezTo>
                    <a:pt x="19781" y="21623"/>
                    <a:pt x="21709" y="19405"/>
                    <a:pt x="22763" y="15405"/>
                  </a:cubicBezTo>
                  <a:cubicBezTo>
                    <a:pt x="23127" y="14169"/>
                    <a:pt x="23345" y="12714"/>
                    <a:pt x="23454" y="11151"/>
                  </a:cubicBezTo>
                  <a:cubicBezTo>
                    <a:pt x="23738" y="5343"/>
                    <a:pt x="17884" y="1"/>
                    <a:pt x="11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49;p69">
              <a:extLst>
                <a:ext uri="{FF2B5EF4-FFF2-40B4-BE49-F238E27FC236}">
                  <a16:creationId xmlns:a16="http://schemas.microsoft.com/office/drawing/2014/main" id="{04CA463A-031E-4F3A-8CF4-8A7DE425F82D}"/>
                </a:ext>
              </a:extLst>
            </p:cNvPr>
            <p:cNvSpPr/>
            <p:nvPr/>
          </p:nvSpPr>
          <p:spPr>
            <a:xfrm flipH="1">
              <a:off x="1668800" y="2061937"/>
              <a:ext cx="78337" cy="78912"/>
            </a:xfrm>
            <a:custGeom>
              <a:avLst/>
              <a:gdLst/>
              <a:ahLst/>
              <a:cxnLst/>
              <a:rect l="l" t="t" r="r" b="b"/>
              <a:pathLst>
                <a:path w="4765" h="4800" extrusionOk="0">
                  <a:moveTo>
                    <a:pt x="2401" y="0"/>
                  </a:moveTo>
                  <a:cubicBezTo>
                    <a:pt x="1055" y="0"/>
                    <a:pt x="1" y="1091"/>
                    <a:pt x="1" y="2400"/>
                  </a:cubicBezTo>
                  <a:cubicBezTo>
                    <a:pt x="1" y="3709"/>
                    <a:pt x="1055" y="4800"/>
                    <a:pt x="2401" y="4800"/>
                  </a:cubicBezTo>
                  <a:cubicBezTo>
                    <a:pt x="3710" y="4800"/>
                    <a:pt x="4764" y="3709"/>
                    <a:pt x="4764" y="2400"/>
                  </a:cubicBezTo>
                  <a:cubicBezTo>
                    <a:pt x="4764" y="1091"/>
                    <a:pt x="3710" y="0"/>
                    <a:pt x="2401" y="0"/>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50;p69">
              <a:extLst>
                <a:ext uri="{FF2B5EF4-FFF2-40B4-BE49-F238E27FC236}">
                  <a16:creationId xmlns:a16="http://schemas.microsoft.com/office/drawing/2014/main" id="{1D46ECA6-C0B7-403C-B273-C890148D054A}"/>
                </a:ext>
              </a:extLst>
            </p:cNvPr>
            <p:cNvSpPr/>
            <p:nvPr/>
          </p:nvSpPr>
          <p:spPr>
            <a:xfrm flipH="1">
              <a:off x="1554032" y="2193441"/>
              <a:ext cx="86935" cy="55715"/>
            </a:xfrm>
            <a:custGeom>
              <a:avLst/>
              <a:gdLst/>
              <a:ahLst/>
              <a:cxnLst/>
              <a:rect l="l" t="t" r="r" b="b"/>
              <a:pathLst>
                <a:path w="5288" h="3389" extrusionOk="0">
                  <a:moveTo>
                    <a:pt x="4124" y="1"/>
                  </a:moveTo>
                  <a:cubicBezTo>
                    <a:pt x="4124" y="1"/>
                    <a:pt x="1919" y="1160"/>
                    <a:pt x="699" y="1160"/>
                  </a:cubicBezTo>
                  <a:cubicBezTo>
                    <a:pt x="536" y="1160"/>
                    <a:pt x="390" y="1139"/>
                    <a:pt x="270" y="1091"/>
                  </a:cubicBezTo>
                  <a:cubicBezTo>
                    <a:pt x="263" y="1089"/>
                    <a:pt x="258" y="1088"/>
                    <a:pt x="252" y="1088"/>
                  </a:cubicBezTo>
                  <a:cubicBezTo>
                    <a:pt x="0" y="1088"/>
                    <a:pt x="322" y="3388"/>
                    <a:pt x="1842" y="3388"/>
                  </a:cubicBezTo>
                  <a:cubicBezTo>
                    <a:pt x="1887" y="3388"/>
                    <a:pt x="1932" y="3386"/>
                    <a:pt x="1978" y="3382"/>
                  </a:cubicBezTo>
                  <a:cubicBezTo>
                    <a:pt x="3615" y="3237"/>
                    <a:pt x="5142" y="3382"/>
                    <a:pt x="5215" y="2182"/>
                  </a:cubicBezTo>
                  <a:cubicBezTo>
                    <a:pt x="5287" y="946"/>
                    <a:pt x="4124" y="1"/>
                    <a:pt x="4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801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Overview</a:t>
            </a:r>
            <a:endParaRPr dirty="0"/>
          </a:p>
        </p:txBody>
      </p:sp>
      <p:sp>
        <p:nvSpPr>
          <p:cNvPr id="337" name="Google Shape;337;p36"/>
          <p:cNvSpPr txBox="1">
            <a:spLocks noGrp="1"/>
          </p:cNvSpPr>
          <p:nvPr>
            <p:ph type="body" idx="1"/>
          </p:nvPr>
        </p:nvSpPr>
        <p:spPr>
          <a:xfrm>
            <a:off x="714000" y="1187700"/>
            <a:ext cx="7713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IN" dirty="0">
              <a:solidFill>
                <a:schemeClr val="lt1"/>
              </a:solidFill>
            </a:endParaRPr>
          </a:p>
          <a:p>
            <a:pPr marL="0" lvl="0" indent="0" algn="l" rtl="0">
              <a:spcBef>
                <a:spcPts val="0"/>
              </a:spcBef>
              <a:spcAft>
                <a:spcPts val="0"/>
              </a:spcAft>
              <a:buClr>
                <a:schemeClr val="dk1"/>
              </a:buClr>
              <a:buSzPts val="1100"/>
              <a:buFont typeface="Arial"/>
              <a:buNone/>
            </a:pPr>
            <a:endParaRPr lang="en-CA" dirty="0"/>
          </a:p>
          <a:p>
            <a:pPr marL="171450" lvl="0" indent="-171450" algn="l" rtl="0">
              <a:spcBef>
                <a:spcPts val="0"/>
              </a:spcBef>
              <a:spcAft>
                <a:spcPts val="0"/>
              </a:spcAft>
              <a:buClr>
                <a:schemeClr val="dk1"/>
              </a:buClr>
              <a:buSzPts val="1100"/>
              <a:buFont typeface="Wingdings" panose="05000000000000000000" pitchFamily="2" charset="2"/>
              <a:buChar char="Ø"/>
            </a:pPr>
            <a:r>
              <a:rPr lang="en-CA" sz="1600" dirty="0">
                <a:solidFill>
                  <a:schemeClr val="lt1"/>
                </a:solidFill>
              </a:rPr>
              <a:t>Project Goals and Objectives</a:t>
            </a:r>
          </a:p>
          <a:p>
            <a:pPr marL="171450" lvl="0" indent="-171450" algn="l" rtl="0">
              <a:spcBef>
                <a:spcPts val="0"/>
              </a:spcBef>
              <a:spcAft>
                <a:spcPts val="0"/>
              </a:spcAft>
              <a:buClr>
                <a:schemeClr val="dk1"/>
              </a:buClr>
              <a:buSzPts val="1100"/>
              <a:buFont typeface="Wingdings" panose="05000000000000000000" pitchFamily="2" charset="2"/>
              <a:buChar char="Ø"/>
            </a:pPr>
            <a:endParaRPr lang="en-CA" sz="1600" dirty="0"/>
          </a:p>
          <a:p>
            <a:pPr marL="171450" lvl="0" indent="-171450" algn="l" rtl="0">
              <a:spcBef>
                <a:spcPts val="0"/>
              </a:spcBef>
              <a:spcAft>
                <a:spcPts val="0"/>
              </a:spcAft>
              <a:buClr>
                <a:schemeClr val="dk1"/>
              </a:buClr>
              <a:buSzPts val="1100"/>
              <a:buFont typeface="Wingdings" panose="05000000000000000000" pitchFamily="2" charset="2"/>
              <a:buChar char="Ø"/>
            </a:pPr>
            <a:endParaRPr lang="en-CA" sz="1600" dirty="0">
              <a:solidFill>
                <a:schemeClr val="lt1"/>
              </a:solidFill>
            </a:endParaRPr>
          </a:p>
          <a:p>
            <a:pPr marL="171450" lvl="0" indent="-171450" algn="l" rtl="0">
              <a:spcBef>
                <a:spcPts val="0"/>
              </a:spcBef>
              <a:spcAft>
                <a:spcPts val="0"/>
              </a:spcAft>
              <a:buClr>
                <a:schemeClr val="dk1"/>
              </a:buClr>
              <a:buSzPts val="1100"/>
              <a:buFont typeface="Wingdings" panose="05000000000000000000" pitchFamily="2" charset="2"/>
              <a:buChar char="Ø"/>
            </a:pPr>
            <a:endParaRPr lang="en-CA" sz="1600" dirty="0"/>
          </a:p>
          <a:p>
            <a:pPr marL="171450" lvl="0" indent="-171450" algn="l" rtl="0">
              <a:spcBef>
                <a:spcPts val="0"/>
              </a:spcBef>
              <a:spcAft>
                <a:spcPts val="0"/>
              </a:spcAft>
              <a:buClr>
                <a:schemeClr val="dk1"/>
              </a:buClr>
              <a:buSzPts val="1100"/>
              <a:buFont typeface="Wingdings" panose="05000000000000000000" pitchFamily="2" charset="2"/>
              <a:buChar char="Ø"/>
            </a:pPr>
            <a:r>
              <a:rPr lang="en-CA" sz="1600" dirty="0">
                <a:solidFill>
                  <a:schemeClr val="lt1"/>
                </a:solidFill>
              </a:rPr>
              <a:t>Team Members Contributions</a:t>
            </a:r>
          </a:p>
          <a:p>
            <a:pPr marL="171450" lvl="0" indent="-171450" algn="l" rtl="0">
              <a:spcBef>
                <a:spcPts val="0"/>
              </a:spcBef>
              <a:spcAft>
                <a:spcPts val="0"/>
              </a:spcAft>
              <a:buClr>
                <a:schemeClr val="dk1"/>
              </a:buClr>
              <a:buSzPts val="1100"/>
              <a:buFont typeface="Wingdings" panose="05000000000000000000" pitchFamily="2" charset="2"/>
              <a:buChar char="Ø"/>
            </a:pPr>
            <a:endParaRPr lang="en-CA" sz="1600" dirty="0"/>
          </a:p>
          <a:p>
            <a:pPr marL="171450" lvl="0" indent="-171450" algn="l" rtl="0">
              <a:spcBef>
                <a:spcPts val="0"/>
              </a:spcBef>
              <a:spcAft>
                <a:spcPts val="0"/>
              </a:spcAft>
              <a:buClr>
                <a:schemeClr val="dk1"/>
              </a:buClr>
              <a:buSzPts val="1100"/>
              <a:buFont typeface="Wingdings" panose="05000000000000000000" pitchFamily="2" charset="2"/>
              <a:buChar char="Ø"/>
            </a:pPr>
            <a:endParaRPr lang="en-CA" sz="1600" dirty="0">
              <a:solidFill>
                <a:schemeClr val="lt1"/>
              </a:solidFill>
            </a:endParaRPr>
          </a:p>
          <a:p>
            <a:pPr marL="171450" lvl="0" indent="-171450" algn="l" rtl="0">
              <a:spcBef>
                <a:spcPts val="0"/>
              </a:spcBef>
              <a:spcAft>
                <a:spcPts val="0"/>
              </a:spcAft>
              <a:buClr>
                <a:schemeClr val="dk1"/>
              </a:buClr>
              <a:buSzPts val="1100"/>
              <a:buFont typeface="Wingdings" panose="05000000000000000000" pitchFamily="2" charset="2"/>
              <a:buChar char="Ø"/>
            </a:pPr>
            <a:endParaRPr lang="en-CA" sz="1600" dirty="0"/>
          </a:p>
          <a:p>
            <a:pPr marL="171450" lvl="0" indent="-171450" algn="l" rtl="0">
              <a:spcBef>
                <a:spcPts val="0"/>
              </a:spcBef>
              <a:spcAft>
                <a:spcPts val="0"/>
              </a:spcAft>
              <a:buClr>
                <a:schemeClr val="dk1"/>
              </a:buClr>
              <a:buSzPts val="1100"/>
              <a:buFont typeface="Wingdings" panose="05000000000000000000" pitchFamily="2" charset="2"/>
              <a:buChar char="Ø"/>
            </a:pPr>
            <a:r>
              <a:rPr lang="en-CA" sz="1600" dirty="0">
                <a:solidFill>
                  <a:schemeClr val="lt1"/>
                </a:solidFill>
              </a:rPr>
              <a:t>Project Future plans/ Opportunities</a:t>
            </a:r>
            <a:endParaRPr sz="1600" dirty="0">
              <a:solidFill>
                <a:schemeClr val="lt1"/>
              </a:solidFill>
            </a:endParaRPr>
          </a:p>
        </p:txBody>
      </p:sp>
      <p:sp>
        <p:nvSpPr>
          <p:cNvPr id="338" name="Google Shape;338;p3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C8D43D-AB76-45C9-82F0-4FD65ACB9FDF}"/>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2270C1A3-B1D2-44AF-A32E-F7B9C62D796F}"/>
              </a:ext>
            </a:extLst>
          </p:cNvPr>
          <p:cNvSpPr txBox="1"/>
          <p:nvPr/>
        </p:nvSpPr>
        <p:spPr>
          <a:xfrm>
            <a:off x="1040295" y="1941443"/>
            <a:ext cx="7063409" cy="1107996"/>
          </a:xfrm>
          <a:prstGeom prst="rect">
            <a:avLst/>
          </a:prstGeom>
          <a:noFill/>
        </p:spPr>
        <p:txBody>
          <a:bodyPr wrap="square" rtlCol="0">
            <a:spAutoFit/>
          </a:bodyPr>
          <a:lstStyle/>
          <a:p>
            <a:pPr algn="ctr"/>
            <a:r>
              <a:rPr lang="en-IN" sz="6600" dirty="0">
                <a:solidFill>
                  <a:schemeClr val="bg1"/>
                </a:solidFill>
              </a:rPr>
              <a:t>Thank You!</a:t>
            </a:r>
          </a:p>
        </p:txBody>
      </p:sp>
    </p:spTree>
    <p:extLst>
      <p:ext uri="{BB962C8B-B14F-4D97-AF65-F5344CB8AC3E}">
        <p14:creationId xmlns:p14="http://schemas.microsoft.com/office/powerpoint/2010/main" val="314432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0"/>
          <p:cNvSpPr/>
          <p:nvPr/>
        </p:nvSpPr>
        <p:spPr>
          <a:xfrm>
            <a:off x="5068847" y="977025"/>
            <a:ext cx="3131400" cy="31452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
        <p:nvSpPr>
          <p:cNvPr id="389" name="Google Shape;389;p40"/>
          <p:cNvSpPr txBox="1">
            <a:spLocks noGrp="1"/>
          </p:cNvSpPr>
          <p:nvPr>
            <p:ph type="title"/>
          </p:nvPr>
        </p:nvSpPr>
        <p:spPr>
          <a:xfrm>
            <a:off x="372624" y="846958"/>
            <a:ext cx="3912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5"/>
                </a:solidFill>
              </a:rPr>
              <a:t>Marekt </a:t>
            </a:r>
            <a:r>
              <a:rPr lang="en-IN" dirty="0">
                <a:solidFill>
                  <a:schemeClr val="accent5"/>
                </a:solidFill>
              </a:rPr>
              <a:t>Research </a:t>
            </a:r>
            <a:endParaRPr dirty="0"/>
          </a:p>
        </p:txBody>
      </p:sp>
      <p:grpSp>
        <p:nvGrpSpPr>
          <p:cNvPr id="390" name="Google Shape;390;p40"/>
          <p:cNvGrpSpPr/>
          <p:nvPr/>
        </p:nvGrpSpPr>
        <p:grpSpPr>
          <a:xfrm>
            <a:off x="5372621" y="1793717"/>
            <a:ext cx="917638" cy="1745402"/>
            <a:chOff x="5372621" y="1793717"/>
            <a:chExt cx="917638" cy="1745402"/>
          </a:xfrm>
        </p:grpSpPr>
        <p:sp>
          <p:nvSpPr>
            <p:cNvPr id="391" name="Google Shape;391;p40"/>
            <p:cNvSpPr/>
            <p:nvPr/>
          </p:nvSpPr>
          <p:spPr>
            <a:xfrm>
              <a:off x="5372621" y="1793717"/>
              <a:ext cx="917638" cy="1745402"/>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5430975" y="1854375"/>
              <a:ext cx="800907" cy="162395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5579509" y="2303234"/>
              <a:ext cx="503872" cy="1021654"/>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40"/>
          <p:cNvSpPr txBox="1">
            <a:spLocks noGrp="1"/>
          </p:cNvSpPr>
          <p:nvPr>
            <p:ph type="subTitle" idx="1"/>
          </p:nvPr>
        </p:nvSpPr>
        <p:spPr>
          <a:xfrm>
            <a:off x="445358" y="1573475"/>
            <a:ext cx="3912300" cy="2441829"/>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Barlow Semi Condensed Medium"/>
              <a:buNone/>
              <a:tabLst/>
              <a:defRPr/>
            </a:pPr>
            <a:r>
              <a:rPr kumimoji="0" lang="en-US" sz="1600" b="0" i="0" u="none" strike="noStrike" kern="0" cap="none" spc="0" normalizeH="0" baseline="0" noProof="0" dirty="0">
                <a:ln>
                  <a:noFill/>
                </a:ln>
                <a:solidFill>
                  <a:srgbClr val="FFFFFF"/>
                </a:solidFill>
                <a:effectLst/>
                <a:uLnTx/>
                <a:uFillTx/>
                <a:latin typeface="Barlow Semi Condensed Medium"/>
                <a:sym typeface="Barlow Semi Condensed Medium"/>
              </a:rPr>
              <a:t>The global online travel market size was valued at $354.2 billion in 2020 and is estimated to reach $1,835.6 billion by 2031.</a:t>
            </a:r>
          </a:p>
          <a:p>
            <a:pPr marL="0" marR="0" lvl="0" indent="0" algn="l" defTabSz="914400" rtl="0" eaLnBrk="1" fontAlgn="auto" latinLnBrk="0" hangingPunct="1">
              <a:lnSpc>
                <a:spcPct val="100000"/>
              </a:lnSpc>
              <a:spcBef>
                <a:spcPts val="0"/>
              </a:spcBef>
              <a:spcAft>
                <a:spcPts val="0"/>
              </a:spcAft>
              <a:buClr>
                <a:srgbClr val="FFFFFF"/>
              </a:buClr>
              <a:buSzPts val="1400"/>
              <a:buFont typeface="Barlow Semi Condensed Medium"/>
              <a:buNone/>
              <a:tabLst/>
              <a:defRPr/>
            </a:pPr>
            <a:endParaRPr lang="en-US" sz="1600" dirty="0">
              <a:solidFill>
                <a:srgbClr val="FFFFFF"/>
              </a:solidFill>
            </a:endParaRPr>
          </a:p>
          <a:p>
            <a:pPr marL="0" marR="0" lvl="0" indent="0" algn="l" defTabSz="914400" rtl="0" eaLnBrk="1" fontAlgn="auto" latinLnBrk="0" hangingPunct="1">
              <a:lnSpc>
                <a:spcPct val="100000"/>
              </a:lnSpc>
              <a:spcBef>
                <a:spcPts val="0"/>
              </a:spcBef>
              <a:spcAft>
                <a:spcPts val="0"/>
              </a:spcAft>
              <a:buClr>
                <a:srgbClr val="FFFFFF"/>
              </a:buClr>
              <a:buSzPts val="1400"/>
              <a:buFont typeface="Barlow Semi Condensed Medium"/>
              <a:buNone/>
              <a:tabLst/>
              <a:defRPr/>
            </a:pPr>
            <a:r>
              <a:rPr kumimoji="0" lang="en-US" sz="1600" b="0" i="0" u="none" strike="noStrike" kern="0" cap="none" spc="0" normalizeH="0" baseline="0" noProof="0" dirty="0">
                <a:ln>
                  <a:noFill/>
                </a:ln>
                <a:solidFill>
                  <a:srgbClr val="FFFFFF"/>
                </a:solidFill>
                <a:effectLst/>
                <a:uLnTx/>
                <a:uFillTx/>
                <a:latin typeface="Barlow Semi Condensed Medium"/>
                <a:sym typeface="Barlow Semi Condensed Medium"/>
              </a:rPr>
              <a:t>online travel market trends, on the basis of service types, the travel accommodation segment was the considerable contributor to the market, with $123.7 billion in 2020, and is estimated to reach $719.5 billion by 2031</a:t>
            </a:r>
          </a:p>
          <a:p>
            <a:pPr marL="0" lvl="0" indent="0" algn="l" rtl="0">
              <a:spcBef>
                <a:spcPts val="0"/>
              </a:spcBef>
              <a:spcAft>
                <a:spcPts val="0"/>
              </a:spcAft>
              <a:buNone/>
            </a:pPr>
            <a:endParaRPr lang="en-IN" dirty="0"/>
          </a:p>
        </p:txBody>
      </p:sp>
      <p:sp>
        <p:nvSpPr>
          <p:cNvPr id="395" name="Google Shape;395;p40"/>
          <p:cNvSpPr/>
          <p:nvPr/>
        </p:nvSpPr>
        <p:spPr>
          <a:xfrm>
            <a:off x="5287706" y="3621413"/>
            <a:ext cx="2691282" cy="174032"/>
          </a:xfrm>
          <a:custGeom>
            <a:avLst/>
            <a:gdLst/>
            <a:ahLst/>
            <a:cxnLst/>
            <a:rect l="l" t="t" r="r" b="b"/>
            <a:pathLst>
              <a:path w="97742" h="8117" extrusionOk="0">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40"/>
          <p:cNvGrpSpPr/>
          <p:nvPr/>
        </p:nvGrpSpPr>
        <p:grpSpPr>
          <a:xfrm>
            <a:off x="6730708" y="1714648"/>
            <a:ext cx="1030440" cy="1992491"/>
            <a:chOff x="6730708" y="1714648"/>
            <a:chExt cx="1030440" cy="1992491"/>
          </a:xfrm>
        </p:grpSpPr>
        <p:sp>
          <p:nvSpPr>
            <p:cNvPr id="397" name="Google Shape;397;p40"/>
            <p:cNvSpPr/>
            <p:nvPr/>
          </p:nvSpPr>
          <p:spPr>
            <a:xfrm>
              <a:off x="7165330" y="3515095"/>
              <a:ext cx="198390" cy="146071"/>
            </a:xfrm>
            <a:custGeom>
              <a:avLst/>
              <a:gdLst/>
              <a:ahLst/>
              <a:cxnLst/>
              <a:rect l="l" t="t" r="r" b="b"/>
              <a:pathLst>
                <a:path w="4501" h="3314" extrusionOk="0">
                  <a:moveTo>
                    <a:pt x="2385" y="0"/>
                  </a:moveTo>
                  <a:lnTo>
                    <a:pt x="2311" y="1522"/>
                  </a:lnTo>
                  <a:cubicBezTo>
                    <a:pt x="2311" y="1522"/>
                    <a:pt x="103" y="2617"/>
                    <a:pt x="47" y="2839"/>
                  </a:cubicBezTo>
                  <a:cubicBezTo>
                    <a:pt x="0" y="3043"/>
                    <a:pt x="59" y="3313"/>
                    <a:pt x="909" y="3313"/>
                  </a:cubicBezTo>
                  <a:cubicBezTo>
                    <a:pt x="1064" y="3313"/>
                    <a:pt x="1245" y="3304"/>
                    <a:pt x="1457" y="3284"/>
                  </a:cubicBezTo>
                  <a:cubicBezTo>
                    <a:pt x="2812" y="3155"/>
                    <a:pt x="4240" y="3062"/>
                    <a:pt x="4370" y="2895"/>
                  </a:cubicBezTo>
                  <a:cubicBezTo>
                    <a:pt x="4500" y="2728"/>
                    <a:pt x="4148" y="1336"/>
                    <a:pt x="4148" y="1336"/>
                  </a:cubicBezTo>
                  <a:lnTo>
                    <a:pt x="40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7554202" y="3502005"/>
              <a:ext cx="152154" cy="205134"/>
            </a:xfrm>
            <a:custGeom>
              <a:avLst/>
              <a:gdLst/>
              <a:ahLst/>
              <a:cxnLst/>
              <a:rect l="l" t="t" r="r" b="b"/>
              <a:pathLst>
                <a:path w="3452" h="4654" extrusionOk="0">
                  <a:moveTo>
                    <a:pt x="946" y="1"/>
                  </a:moveTo>
                  <a:cubicBezTo>
                    <a:pt x="946" y="1"/>
                    <a:pt x="1076" y="743"/>
                    <a:pt x="1076" y="1188"/>
                  </a:cubicBezTo>
                  <a:cubicBezTo>
                    <a:pt x="1076" y="1633"/>
                    <a:pt x="501" y="3340"/>
                    <a:pt x="241" y="3711"/>
                  </a:cubicBezTo>
                  <a:cubicBezTo>
                    <a:pt x="0" y="4082"/>
                    <a:pt x="427" y="4472"/>
                    <a:pt x="1318" y="4620"/>
                  </a:cubicBezTo>
                  <a:cubicBezTo>
                    <a:pt x="1455" y="4643"/>
                    <a:pt x="1594" y="4654"/>
                    <a:pt x="1731" y="4654"/>
                  </a:cubicBezTo>
                  <a:cubicBezTo>
                    <a:pt x="2481" y="4654"/>
                    <a:pt x="3177" y="4338"/>
                    <a:pt x="3303" y="4008"/>
                  </a:cubicBezTo>
                  <a:cubicBezTo>
                    <a:pt x="3451" y="3637"/>
                    <a:pt x="3024" y="2598"/>
                    <a:pt x="2913" y="2171"/>
                  </a:cubicBezTo>
                  <a:cubicBezTo>
                    <a:pt x="2783" y="1763"/>
                    <a:pt x="2505" y="1"/>
                    <a:pt x="2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6911415" y="2055389"/>
              <a:ext cx="399954" cy="337762"/>
            </a:xfrm>
            <a:custGeom>
              <a:avLst/>
              <a:gdLst/>
              <a:ahLst/>
              <a:cxnLst/>
              <a:rect l="l" t="t" r="r" b="b"/>
              <a:pathLst>
                <a:path w="9074" h="7663" extrusionOk="0">
                  <a:moveTo>
                    <a:pt x="9074" y="1"/>
                  </a:moveTo>
                  <a:cubicBezTo>
                    <a:pt x="9074" y="1"/>
                    <a:pt x="6328" y="3136"/>
                    <a:pt x="5233" y="4491"/>
                  </a:cubicBezTo>
                  <a:lnTo>
                    <a:pt x="1800" y="3025"/>
                  </a:lnTo>
                  <a:lnTo>
                    <a:pt x="669" y="2543"/>
                  </a:lnTo>
                  <a:lnTo>
                    <a:pt x="1" y="4899"/>
                  </a:lnTo>
                  <a:cubicBezTo>
                    <a:pt x="1" y="4899"/>
                    <a:pt x="390" y="5196"/>
                    <a:pt x="984" y="5623"/>
                  </a:cubicBezTo>
                  <a:cubicBezTo>
                    <a:pt x="2145" y="6435"/>
                    <a:pt x="4121" y="7663"/>
                    <a:pt x="5587" y="7663"/>
                  </a:cubicBezTo>
                  <a:cubicBezTo>
                    <a:pt x="5762" y="7663"/>
                    <a:pt x="5929" y="7645"/>
                    <a:pt x="6086" y="7608"/>
                  </a:cubicBezTo>
                  <a:cubicBezTo>
                    <a:pt x="8202" y="7070"/>
                    <a:pt x="9074" y="5289"/>
                    <a:pt x="9074" y="5289"/>
                  </a:cubicBezTo>
                  <a:lnTo>
                    <a:pt x="90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7332594" y="1763703"/>
              <a:ext cx="223294" cy="377960"/>
            </a:xfrm>
            <a:custGeom>
              <a:avLst/>
              <a:gdLst/>
              <a:ahLst/>
              <a:cxnLst/>
              <a:rect l="l" t="t" r="r" b="b"/>
              <a:pathLst>
                <a:path w="5066" h="8575" extrusionOk="0">
                  <a:moveTo>
                    <a:pt x="2108" y="0"/>
                  </a:moveTo>
                  <a:cubicBezTo>
                    <a:pt x="1550" y="0"/>
                    <a:pt x="960" y="78"/>
                    <a:pt x="501" y="329"/>
                  </a:cubicBezTo>
                  <a:cubicBezTo>
                    <a:pt x="167" y="515"/>
                    <a:pt x="0" y="886"/>
                    <a:pt x="37" y="1257"/>
                  </a:cubicBezTo>
                  <a:cubicBezTo>
                    <a:pt x="111" y="1906"/>
                    <a:pt x="93" y="3019"/>
                    <a:pt x="93" y="3465"/>
                  </a:cubicBezTo>
                  <a:cubicBezTo>
                    <a:pt x="93" y="3836"/>
                    <a:pt x="390" y="4207"/>
                    <a:pt x="779" y="4466"/>
                  </a:cubicBezTo>
                  <a:cubicBezTo>
                    <a:pt x="1150" y="4708"/>
                    <a:pt x="1577" y="4856"/>
                    <a:pt x="1948" y="4856"/>
                  </a:cubicBezTo>
                  <a:lnTo>
                    <a:pt x="1948" y="5357"/>
                  </a:lnTo>
                  <a:cubicBezTo>
                    <a:pt x="1781" y="5468"/>
                    <a:pt x="1596" y="5543"/>
                    <a:pt x="1354" y="5580"/>
                  </a:cubicBezTo>
                  <a:cubicBezTo>
                    <a:pt x="1354" y="5580"/>
                    <a:pt x="575" y="6433"/>
                    <a:pt x="520" y="7250"/>
                  </a:cubicBezTo>
                  <a:lnTo>
                    <a:pt x="520" y="7268"/>
                  </a:lnTo>
                  <a:cubicBezTo>
                    <a:pt x="501" y="7565"/>
                    <a:pt x="575" y="7843"/>
                    <a:pt x="835" y="8103"/>
                  </a:cubicBezTo>
                  <a:cubicBezTo>
                    <a:pt x="1161" y="8442"/>
                    <a:pt x="1640" y="8575"/>
                    <a:pt x="2148" y="8575"/>
                  </a:cubicBezTo>
                  <a:cubicBezTo>
                    <a:pt x="3086" y="8575"/>
                    <a:pt x="4123" y="8122"/>
                    <a:pt x="4472" y="7676"/>
                  </a:cubicBezTo>
                  <a:cubicBezTo>
                    <a:pt x="4935" y="7083"/>
                    <a:pt x="5065" y="5932"/>
                    <a:pt x="4806" y="5543"/>
                  </a:cubicBezTo>
                  <a:cubicBezTo>
                    <a:pt x="4768" y="5487"/>
                    <a:pt x="4731" y="5450"/>
                    <a:pt x="4676" y="5431"/>
                  </a:cubicBezTo>
                  <a:cubicBezTo>
                    <a:pt x="4286" y="5264"/>
                    <a:pt x="4045" y="5301"/>
                    <a:pt x="3878" y="5005"/>
                  </a:cubicBezTo>
                  <a:lnTo>
                    <a:pt x="4397" y="2463"/>
                  </a:lnTo>
                  <a:lnTo>
                    <a:pt x="4472" y="2184"/>
                  </a:lnTo>
                  <a:lnTo>
                    <a:pt x="3878" y="218"/>
                  </a:lnTo>
                  <a:cubicBezTo>
                    <a:pt x="3878" y="218"/>
                    <a:pt x="3037" y="0"/>
                    <a:pt x="2108"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7355468" y="1835413"/>
              <a:ext cx="188958" cy="247845"/>
            </a:xfrm>
            <a:custGeom>
              <a:avLst/>
              <a:gdLst/>
              <a:ahLst/>
              <a:cxnLst/>
              <a:rect l="l" t="t" r="r" b="b"/>
              <a:pathLst>
                <a:path w="4287" h="5623" extrusionOk="0">
                  <a:moveTo>
                    <a:pt x="3303" y="1"/>
                  </a:moveTo>
                  <a:cubicBezTo>
                    <a:pt x="3303" y="1"/>
                    <a:pt x="3507" y="1337"/>
                    <a:pt x="2524" y="2376"/>
                  </a:cubicBezTo>
                  <a:cubicBezTo>
                    <a:pt x="2133" y="2802"/>
                    <a:pt x="1583" y="2926"/>
                    <a:pt x="1067" y="2926"/>
                  </a:cubicBezTo>
                  <a:cubicBezTo>
                    <a:pt x="776" y="2926"/>
                    <a:pt x="495" y="2886"/>
                    <a:pt x="260" y="2839"/>
                  </a:cubicBezTo>
                  <a:lnTo>
                    <a:pt x="260" y="2839"/>
                  </a:lnTo>
                  <a:cubicBezTo>
                    <a:pt x="631" y="3081"/>
                    <a:pt x="1058" y="3229"/>
                    <a:pt x="1429" y="3229"/>
                  </a:cubicBezTo>
                  <a:lnTo>
                    <a:pt x="1429" y="3730"/>
                  </a:lnTo>
                  <a:cubicBezTo>
                    <a:pt x="1262" y="3841"/>
                    <a:pt x="1077" y="3916"/>
                    <a:pt x="835" y="3953"/>
                  </a:cubicBezTo>
                  <a:cubicBezTo>
                    <a:pt x="835" y="3953"/>
                    <a:pt x="56" y="4806"/>
                    <a:pt x="1" y="5623"/>
                  </a:cubicBezTo>
                  <a:cubicBezTo>
                    <a:pt x="390" y="5418"/>
                    <a:pt x="910" y="5177"/>
                    <a:pt x="1541" y="4862"/>
                  </a:cubicBezTo>
                  <a:cubicBezTo>
                    <a:pt x="2876" y="4212"/>
                    <a:pt x="3804" y="3990"/>
                    <a:pt x="4287" y="3916"/>
                  </a:cubicBezTo>
                  <a:cubicBezTo>
                    <a:pt x="4249" y="3860"/>
                    <a:pt x="4212" y="3823"/>
                    <a:pt x="4157" y="3804"/>
                  </a:cubicBezTo>
                  <a:cubicBezTo>
                    <a:pt x="3767" y="3637"/>
                    <a:pt x="3526" y="3674"/>
                    <a:pt x="3359" y="3378"/>
                  </a:cubicBezTo>
                  <a:lnTo>
                    <a:pt x="3971" y="427"/>
                  </a:lnTo>
                  <a:lnTo>
                    <a:pt x="3303" y="1"/>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7304782" y="1714648"/>
              <a:ext cx="252737" cy="228010"/>
            </a:xfrm>
            <a:custGeom>
              <a:avLst/>
              <a:gdLst/>
              <a:ahLst/>
              <a:cxnLst/>
              <a:rect l="l" t="t" r="r" b="b"/>
              <a:pathLst>
                <a:path w="5734" h="5173" extrusionOk="0">
                  <a:moveTo>
                    <a:pt x="3061" y="0"/>
                  </a:moveTo>
                  <a:cubicBezTo>
                    <a:pt x="2890" y="0"/>
                    <a:pt x="2705" y="10"/>
                    <a:pt x="2505" y="32"/>
                  </a:cubicBezTo>
                  <a:cubicBezTo>
                    <a:pt x="2134" y="69"/>
                    <a:pt x="1828" y="81"/>
                    <a:pt x="1573" y="81"/>
                  </a:cubicBezTo>
                  <a:cubicBezTo>
                    <a:pt x="991" y="81"/>
                    <a:pt x="677" y="15"/>
                    <a:pt x="484" y="15"/>
                  </a:cubicBezTo>
                  <a:cubicBezTo>
                    <a:pt x="334" y="15"/>
                    <a:pt x="258" y="55"/>
                    <a:pt x="186" y="199"/>
                  </a:cubicBezTo>
                  <a:cubicBezTo>
                    <a:pt x="0" y="607"/>
                    <a:pt x="538" y="1034"/>
                    <a:pt x="538" y="1034"/>
                  </a:cubicBezTo>
                  <a:cubicBezTo>
                    <a:pt x="538" y="1034"/>
                    <a:pt x="260" y="1720"/>
                    <a:pt x="353" y="2314"/>
                  </a:cubicBezTo>
                  <a:cubicBezTo>
                    <a:pt x="446" y="2908"/>
                    <a:pt x="705" y="3093"/>
                    <a:pt x="705" y="3093"/>
                  </a:cubicBezTo>
                  <a:lnTo>
                    <a:pt x="798" y="2073"/>
                  </a:lnTo>
                  <a:cubicBezTo>
                    <a:pt x="798" y="2073"/>
                    <a:pt x="817" y="1646"/>
                    <a:pt x="1893" y="1609"/>
                  </a:cubicBezTo>
                  <a:cubicBezTo>
                    <a:pt x="1914" y="1609"/>
                    <a:pt x="1936" y="1608"/>
                    <a:pt x="1957" y="1608"/>
                  </a:cubicBezTo>
                  <a:cubicBezTo>
                    <a:pt x="2990" y="1608"/>
                    <a:pt x="3936" y="2040"/>
                    <a:pt x="4026" y="2240"/>
                  </a:cubicBezTo>
                  <a:cubicBezTo>
                    <a:pt x="4101" y="2444"/>
                    <a:pt x="3822" y="3167"/>
                    <a:pt x="3822" y="3167"/>
                  </a:cubicBezTo>
                  <a:lnTo>
                    <a:pt x="4156" y="3427"/>
                  </a:lnTo>
                  <a:cubicBezTo>
                    <a:pt x="4277" y="3165"/>
                    <a:pt x="4459" y="3007"/>
                    <a:pt x="4596" y="3007"/>
                  </a:cubicBezTo>
                  <a:cubicBezTo>
                    <a:pt x="4711" y="3007"/>
                    <a:pt x="4796" y="3118"/>
                    <a:pt x="4787" y="3372"/>
                  </a:cubicBezTo>
                  <a:cubicBezTo>
                    <a:pt x="4787" y="3928"/>
                    <a:pt x="4305" y="4355"/>
                    <a:pt x="4305" y="4355"/>
                  </a:cubicBezTo>
                  <a:cubicBezTo>
                    <a:pt x="4305" y="4355"/>
                    <a:pt x="4455" y="5173"/>
                    <a:pt x="4626" y="5173"/>
                  </a:cubicBezTo>
                  <a:cubicBezTo>
                    <a:pt x="4655" y="5173"/>
                    <a:pt x="4684" y="5150"/>
                    <a:pt x="4713" y="5097"/>
                  </a:cubicBezTo>
                  <a:cubicBezTo>
                    <a:pt x="4936" y="4726"/>
                    <a:pt x="5733" y="2203"/>
                    <a:pt x="5566" y="1442"/>
                  </a:cubicBezTo>
                  <a:cubicBezTo>
                    <a:pt x="5399" y="681"/>
                    <a:pt x="4936" y="681"/>
                    <a:pt x="4936" y="681"/>
                  </a:cubicBezTo>
                  <a:cubicBezTo>
                    <a:pt x="4936" y="681"/>
                    <a:pt x="4491" y="0"/>
                    <a:pt x="30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7256520" y="2001442"/>
              <a:ext cx="390125" cy="539766"/>
            </a:xfrm>
            <a:custGeom>
              <a:avLst/>
              <a:gdLst/>
              <a:ahLst/>
              <a:cxnLst/>
              <a:rect l="l" t="t" r="r" b="b"/>
              <a:pathLst>
                <a:path w="8851" h="12246" extrusionOk="0">
                  <a:moveTo>
                    <a:pt x="6290" y="0"/>
                  </a:moveTo>
                  <a:lnTo>
                    <a:pt x="3080" y="186"/>
                  </a:lnTo>
                  <a:lnTo>
                    <a:pt x="1986" y="798"/>
                  </a:lnTo>
                  <a:lnTo>
                    <a:pt x="1244" y="1225"/>
                  </a:lnTo>
                  <a:cubicBezTo>
                    <a:pt x="1" y="3099"/>
                    <a:pt x="650" y="12246"/>
                    <a:pt x="650" y="12246"/>
                  </a:cubicBezTo>
                  <a:lnTo>
                    <a:pt x="7533" y="12246"/>
                  </a:lnTo>
                  <a:lnTo>
                    <a:pt x="8851" y="1373"/>
                  </a:lnTo>
                  <a:cubicBezTo>
                    <a:pt x="7682" y="705"/>
                    <a:pt x="6290" y="0"/>
                    <a:pt x="6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7302314" y="2001442"/>
              <a:ext cx="344329" cy="539766"/>
            </a:xfrm>
            <a:custGeom>
              <a:avLst/>
              <a:gdLst/>
              <a:ahLst/>
              <a:cxnLst/>
              <a:rect l="l" t="t" r="r" b="b"/>
              <a:pathLst>
                <a:path w="7812" h="12246" extrusionOk="0">
                  <a:moveTo>
                    <a:pt x="5251" y="0"/>
                  </a:moveTo>
                  <a:lnTo>
                    <a:pt x="2041" y="186"/>
                  </a:lnTo>
                  <a:lnTo>
                    <a:pt x="947" y="798"/>
                  </a:lnTo>
                  <a:cubicBezTo>
                    <a:pt x="2134" y="1726"/>
                    <a:pt x="3767" y="3470"/>
                    <a:pt x="4287" y="6327"/>
                  </a:cubicBezTo>
                  <a:cubicBezTo>
                    <a:pt x="4899" y="9704"/>
                    <a:pt x="1726" y="11504"/>
                    <a:pt x="1" y="12246"/>
                  </a:cubicBezTo>
                  <a:lnTo>
                    <a:pt x="6494" y="12246"/>
                  </a:lnTo>
                  <a:lnTo>
                    <a:pt x="7812" y="1373"/>
                  </a:lnTo>
                  <a:cubicBezTo>
                    <a:pt x="6643" y="705"/>
                    <a:pt x="5251" y="0"/>
                    <a:pt x="5251"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7431541" y="1965433"/>
              <a:ext cx="102258" cy="109663"/>
            </a:xfrm>
            <a:custGeom>
              <a:avLst/>
              <a:gdLst/>
              <a:ahLst/>
              <a:cxnLst/>
              <a:rect l="l" t="t" r="r" b="b"/>
              <a:pathLst>
                <a:path w="2320" h="2488" extrusionOk="0">
                  <a:moveTo>
                    <a:pt x="1855" y="1"/>
                  </a:moveTo>
                  <a:lnTo>
                    <a:pt x="0" y="1077"/>
                  </a:lnTo>
                  <a:lnTo>
                    <a:pt x="724" y="2487"/>
                  </a:lnTo>
                  <a:lnTo>
                    <a:pt x="2319" y="817"/>
                  </a:lnTo>
                  <a:lnTo>
                    <a:pt x="1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7392271" y="1980154"/>
              <a:ext cx="39317" cy="81851"/>
            </a:xfrm>
            <a:custGeom>
              <a:avLst/>
              <a:gdLst/>
              <a:ahLst/>
              <a:cxnLst/>
              <a:rect l="l" t="t" r="r" b="b"/>
              <a:pathLst>
                <a:path w="892" h="1857" extrusionOk="0">
                  <a:moveTo>
                    <a:pt x="594" y="1"/>
                  </a:moveTo>
                  <a:lnTo>
                    <a:pt x="0" y="669"/>
                  </a:lnTo>
                  <a:lnTo>
                    <a:pt x="149" y="1856"/>
                  </a:lnTo>
                  <a:lnTo>
                    <a:pt x="891" y="743"/>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7447056" y="2061956"/>
              <a:ext cx="314092" cy="436758"/>
            </a:xfrm>
            <a:custGeom>
              <a:avLst/>
              <a:gdLst/>
              <a:ahLst/>
              <a:cxnLst/>
              <a:rect l="l" t="t" r="r" b="b"/>
              <a:pathLst>
                <a:path w="7126" h="9909" extrusionOk="0">
                  <a:moveTo>
                    <a:pt x="4528" y="0"/>
                  </a:moveTo>
                  <a:cubicBezTo>
                    <a:pt x="4528" y="0"/>
                    <a:pt x="3322" y="650"/>
                    <a:pt x="3285" y="2208"/>
                  </a:cubicBezTo>
                  <a:cubicBezTo>
                    <a:pt x="3248" y="3785"/>
                    <a:pt x="3971" y="7236"/>
                    <a:pt x="3971" y="7236"/>
                  </a:cubicBezTo>
                  <a:lnTo>
                    <a:pt x="984" y="7756"/>
                  </a:lnTo>
                  <a:lnTo>
                    <a:pt x="1" y="7941"/>
                  </a:lnTo>
                  <a:lnTo>
                    <a:pt x="75" y="9722"/>
                  </a:lnTo>
                  <a:cubicBezTo>
                    <a:pt x="75" y="9722"/>
                    <a:pt x="520" y="9797"/>
                    <a:pt x="1188" y="9852"/>
                  </a:cubicBezTo>
                  <a:cubicBezTo>
                    <a:pt x="1595" y="9884"/>
                    <a:pt x="2081" y="9908"/>
                    <a:pt x="2596" y="9908"/>
                  </a:cubicBezTo>
                  <a:cubicBezTo>
                    <a:pt x="3303" y="9908"/>
                    <a:pt x="4064" y="9862"/>
                    <a:pt x="4750" y="9722"/>
                  </a:cubicBezTo>
                  <a:cubicBezTo>
                    <a:pt x="6773" y="9296"/>
                    <a:pt x="7125" y="8108"/>
                    <a:pt x="6624" y="5325"/>
                  </a:cubicBezTo>
                  <a:cubicBezTo>
                    <a:pt x="6142" y="2523"/>
                    <a:pt x="4528" y="0"/>
                    <a:pt x="4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6730708" y="2030531"/>
              <a:ext cx="162776" cy="210864"/>
            </a:xfrm>
            <a:custGeom>
              <a:avLst/>
              <a:gdLst/>
              <a:ahLst/>
              <a:cxnLst/>
              <a:rect l="l" t="t" r="r" b="b"/>
              <a:pathLst>
                <a:path w="3693" h="4784" extrusionOk="0">
                  <a:moveTo>
                    <a:pt x="1349" y="0"/>
                  </a:moveTo>
                  <a:cubicBezTo>
                    <a:pt x="1197" y="0"/>
                    <a:pt x="1068" y="91"/>
                    <a:pt x="1021" y="249"/>
                  </a:cubicBezTo>
                  <a:lnTo>
                    <a:pt x="56" y="3904"/>
                  </a:lnTo>
                  <a:cubicBezTo>
                    <a:pt x="0" y="4090"/>
                    <a:pt x="130" y="4276"/>
                    <a:pt x="297" y="4313"/>
                  </a:cubicBezTo>
                  <a:lnTo>
                    <a:pt x="2357" y="4776"/>
                  </a:lnTo>
                  <a:cubicBezTo>
                    <a:pt x="2378" y="4781"/>
                    <a:pt x="2401" y="4784"/>
                    <a:pt x="2423" y="4784"/>
                  </a:cubicBezTo>
                  <a:cubicBezTo>
                    <a:pt x="2569" y="4784"/>
                    <a:pt x="2714" y="4680"/>
                    <a:pt x="2746" y="4535"/>
                  </a:cubicBezTo>
                  <a:lnTo>
                    <a:pt x="3655" y="899"/>
                  </a:lnTo>
                  <a:cubicBezTo>
                    <a:pt x="3693" y="713"/>
                    <a:pt x="3581" y="528"/>
                    <a:pt x="3414" y="491"/>
                  </a:cubicBezTo>
                  <a:lnTo>
                    <a:pt x="1429" y="8"/>
                  </a:lnTo>
                  <a:cubicBezTo>
                    <a:pt x="1402" y="3"/>
                    <a:pt x="1375"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848476" y="2079894"/>
              <a:ext cx="94060" cy="172649"/>
            </a:xfrm>
            <a:custGeom>
              <a:avLst/>
              <a:gdLst/>
              <a:ahLst/>
              <a:cxnLst/>
              <a:rect l="l" t="t" r="r" b="b"/>
              <a:pathLst>
                <a:path w="2134" h="3917" extrusionOk="0">
                  <a:moveTo>
                    <a:pt x="485" y="0"/>
                  </a:moveTo>
                  <a:cubicBezTo>
                    <a:pt x="195" y="0"/>
                    <a:pt x="449" y="1006"/>
                    <a:pt x="631" y="1133"/>
                  </a:cubicBezTo>
                  <a:lnTo>
                    <a:pt x="0" y="3267"/>
                  </a:lnTo>
                  <a:cubicBezTo>
                    <a:pt x="0" y="3267"/>
                    <a:pt x="278" y="3452"/>
                    <a:pt x="668" y="3452"/>
                  </a:cubicBezTo>
                  <a:lnTo>
                    <a:pt x="1559" y="3916"/>
                  </a:lnTo>
                  <a:lnTo>
                    <a:pt x="2134" y="2265"/>
                  </a:lnTo>
                  <a:lnTo>
                    <a:pt x="1651" y="1894"/>
                  </a:lnTo>
                  <a:cubicBezTo>
                    <a:pt x="1651" y="1894"/>
                    <a:pt x="1429" y="1040"/>
                    <a:pt x="1113" y="744"/>
                  </a:cubicBezTo>
                  <a:cubicBezTo>
                    <a:pt x="816" y="447"/>
                    <a:pt x="816" y="38"/>
                    <a:pt x="501" y="1"/>
                  </a:cubicBezTo>
                  <a:cubicBezTo>
                    <a:pt x="496" y="1"/>
                    <a:pt x="490" y="0"/>
                    <a:pt x="485"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7217250" y="2541135"/>
              <a:ext cx="503843" cy="1037835"/>
            </a:xfrm>
            <a:custGeom>
              <a:avLst/>
              <a:gdLst/>
              <a:ahLst/>
              <a:cxnLst/>
              <a:rect l="l" t="t" r="r" b="b"/>
              <a:pathLst>
                <a:path w="11431" h="23546" extrusionOk="0">
                  <a:moveTo>
                    <a:pt x="1541" y="1"/>
                  </a:moveTo>
                  <a:cubicBezTo>
                    <a:pt x="1541" y="1"/>
                    <a:pt x="1504" y="186"/>
                    <a:pt x="1448" y="520"/>
                  </a:cubicBezTo>
                  <a:cubicBezTo>
                    <a:pt x="1430" y="594"/>
                    <a:pt x="1430" y="669"/>
                    <a:pt x="1411" y="761"/>
                  </a:cubicBezTo>
                  <a:cubicBezTo>
                    <a:pt x="1096" y="2673"/>
                    <a:pt x="316" y="7756"/>
                    <a:pt x="149" y="11467"/>
                  </a:cubicBezTo>
                  <a:cubicBezTo>
                    <a:pt x="131" y="11727"/>
                    <a:pt x="131" y="12005"/>
                    <a:pt x="112" y="12302"/>
                  </a:cubicBezTo>
                  <a:cubicBezTo>
                    <a:pt x="1" y="16940"/>
                    <a:pt x="335" y="23546"/>
                    <a:pt x="335" y="23546"/>
                  </a:cubicBezTo>
                  <a:lnTo>
                    <a:pt x="3712" y="23546"/>
                  </a:lnTo>
                  <a:lnTo>
                    <a:pt x="3712" y="23156"/>
                  </a:lnTo>
                  <a:lnTo>
                    <a:pt x="3730" y="12042"/>
                  </a:lnTo>
                  <a:lnTo>
                    <a:pt x="4528" y="6235"/>
                  </a:lnTo>
                  <a:lnTo>
                    <a:pt x="4899" y="5845"/>
                  </a:lnTo>
                  <a:cubicBezTo>
                    <a:pt x="4899" y="5845"/>
                    <a:pt x="5975" y="12061"/>
                    <a:pt x="6439" y="14584"/>
                  </a:cubicBezTo>
                  <a:cubicBezTo>
                    <a:pt x="6903" y="17089"/>
                    <a:pt x="8146" y="23546"/>
                    <a:pt x="8146" y="23546"/>
                  </a:cubicBezTo>
                  <a:lnTo>
                    <a:pt x="11430" y="23546"/>
                  </a:lnTo>
                  <a:lnTo>
                    <a:pt x="9630" y="12321"/>
                  </a:lnTo>
                  <a:lnTo>
                    <a:pt x="8443" y="761"/>
                  </a:lnTo>
                  <a:lnTo>
                    <a:pt x="8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7287858" y="2384494"/>
              <a:ext cx="162512" cy="101068"/>
            </a:xfrm>
            <a:custGeom>
              <a:avLst/>
              <a:gdLst/>
              <a:ahLst/>
              <a:cxnLst/>
              <a:rect l="l" t="t" r="r" b="b"/>
              <a:pathLst>
                <a:path w="3687" h="2293" extrusionOk="0">
                  <a:moveTo>
                    <a:pt x="1595" y="1"/>
                  </a:moveTo>
                  <a:cubicBezTo>
                    <a:pt x="1076" y="1"/>
                    <a:pt x="93" y="206"/>
                    <a:pt x="32" y="512"/>
                  </a:cubicBezTo>
                  <a:cubicBezTo>
                    <a:pt x="1" y="636"/>
                    <a:pt x="73" y="677"/>
                    <a:pt x="183" y="677"/>
                  </a:cubicBezTo>
                  <a:cubicBezTo>
                    <a:pt x="403" y="677"/>
                    <a:pt x="774" y="512"/>
                    <a:pt x="774" y="512"/>
                  </a:cubicBezTo>
                  <a:lnTo>
                    <a:pt x="1535" y="512"/>
                  </a:lnTo>
                  <a:cubicBezTo>
                    <a:pt x="1535" y="512"/>
                    <a:pt x="663" y="957"/>
                    <a:pt x="644" y="1236"/>
                  </a:cubicBezTo>
                  <a:cubicBezTo>
                    <a:pt x="611" y="1463"/>
                    <a:pt x="877" y="1477"/>
                    <a:pt x="944" y="1477"/>
                  </a:cubicBezTo>
                  <a:cubicBezTo>
                    <a:pt x="954" y="1477"/>
                    <a:pt x="959" y="1477"/>
                    <a:pt x="959" y="1477"/>
                  </a:cubicBezTo>
                  <a:lnTo>
                    <a:pt x="959" y="1477"/>
                  </a:lnTo>
                  <a:cubicBezTo>
                    <a:pt x="959" y="1477"/>
                    <a:pt x="885" y="1662"/>
                    <a:pt x="996" y="1829"/>
                  </a:cubicBezTo>
                  <a:cubicBezTo>
                    <a:pt x="1047" y="1895"/>
                    <a:pt x="1118" y="1914"/>
                    <a:pt x="1185" y="1914"/>
                  </a:cubicBezTo>
                  <a:cubicBezTo>
                    <a:pt x="1290" y="1914"/>
                    <a:pt x="1386" y="1866"/>
                    <a:pt x="1386" y="1866"/>
                  </a:cubicBezTo>
                  <a:cubicBezTo>
                    <a:pt x="1386" y="1866"/>
                    <a:pt x="1386" y="2108"/>
                    <a:pt x="1535" y="2200"/>
                  </a:cubicBezTo>
                  <a:cubicBezTo>
                    <a:pt x="1613" y="2244"/>
                    <a:pt x="1750" y="2263"/>
                    <a:pt x="1881" y="2263"/>
                  </a:cubicBezTo>
                  <a:cubicBezTo>
                    <a:pt x="2026" y="2263"/>
                    <a:pt x="2163" y="2239"/>
                    <a:pt x="2203" y="2200"/>
                  </a:cubicBezTo>
                  <a:cubicBezTo>
                    <a:pt x="2258" y="2108"/>
                    <a:pt x="2240" y="2033"/>
                    <a:pt x="2240" y="2033"/>
                  </a:cubicBezTo>
                  <a:lnTo>
                    <a:pt x="2240" y="2033"/>
                  </a:lnTo>
                  <a:cubicBezTo>
                    <a:pt x="2240" y="2033"/>
                    <a:pt x="2444" y="2182"/>
                    <a:pt x="2741" y="2275"/>
                  </a:cubicBezTo>
                  <a:cubicBezTo>
                    <a:pt x="2790" y="2287"/>
                    <a:pt x="2849" y="2292"/>
                    <a:pt x="2914" y="2292"/>
                  </a:cubicBezTo>
                  <a:cubicBezTo>
                    <a:pt x="3236" y="2292"/>
                    <a:pt x="3687" y="2163"/>
                    <a:pt x="3687" y="2163"/>
                  </a:cubicBezTo>
                  <a:lnTo>
                    <a:pt x="3687" y="772"/>
                  </a:lnTo>
                  <a:cubicBezTo>
                    <a:pt x="3687" y="772"/>
                    <a:pt x="2147" y="159"/>
                    <a:pt x="1850" y="30"/>
                  </a:cubicBezTo>
                  <a:cubicBezTo>
                    <a:pt x="1795" y="10"/>
                    <a:pt x="1705" y="1"/>
                    <a:pt x="1595"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7281070" y="2541135"/>
              <a:ext cx="440020" cy="1037835"/>
            </a:xfrm>
            <a:custGeom>
              <a:avLst/>
              <a:gdLst/>
              <a:ahLst/>
              <a:cxnLst/>
              <a:rect l="l" t="t" r="r" b="b"/>
              <a:pathLst>
                <a:path w="9983" h="23546" extrusionOk="0">
                  <a:moveTo>
                    <a:pt x="93" y="1"/>
                  </a:moveTo>
                  <a:cubicBezTo>
                    <a:pt x="93" y="1"/>
                    <a:pt x="56" y="186"/>
                    <a:pt x="0" y="520"/>
                  </a:cubicBezTo>
                  <a:cubicBezTo>
                    <a:pt x="1466" y="873"/>
                    <a:pt x="3284" y="1800"/>
                    <a:pt x="4564" y="4101"/>
                  </a:cubicBezTo>
                  <a:cubicBezTo>
                    <a:pt x="6865" y="8220"/>
                    <a:pt x="8702" y="21004"/>
                    <a:pt x="9036" y="23546"/>
                  </a:cubicBezTo>
                  <a:lnTo>
                    <a:pt x="9982" y="23546"/>
                  </a:lnTo>
                  <a:lnTo>
                    <a:pt x="8182" y="12321"/>
                  </a:lnTo>
                  <a:lnTo>
                    <a:pt x="6995" y="761"/>
                  </a:lnTo>
                  <a:lnTo>
                    <a:pt x="6921" y="1"/>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7279439" y="2541135"/>
              <a:ext cx="309949" cy="33587"/>
            </a:xfrm>
            <a:custGeom>
              <a:avLst/>
              <a:gdLst/>
              <a:ahLst/>
              <a:cxnLst/>
              <a:rect l="l" t="t" r="r" b="b"/>
              <a:pathLst>
                <a:path w="7032" h="762" extrusionOk="0">
                  <a:moveTo>
                    <a:pt x="130" y="1"/>
                  </a:moveTo>
                  <a:cubicBezTo>
                    <a:pt x="130" y="1"/>
                    <a:pt x="74" y="279"/>
                    <a:pt x="0" y="761"/>
                  </a:cubicBezTo>
                  <a:lnTo>
                    <a:pt x="7032" y="761"/>
                  </a:lnTo>
                  <a:lnTo>
                    <a:pt x="69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7217250" y="3083297"/>
              <a:ext cx="163614" cy="495645"/>
            </a:xfrm>
            <a:custGeom>
              <a:avLst/>
              <a:gdLst/>
              <a:ahLst/>
              <a:cxnLst/>
              <a:rect l="l" t="t" r="r" b="b"/>
              <a:pathLst>
                <a:path w="3712" h="11245" extrusionOk="0">
                  <a:moveTo>
                    <a:pt x="112" y="1"/>
                  </a:moveTo>
                  <a:cubicBezTo>
                    <a:pt x="1" y="4639"/>
                    <a:pt x="335" y="11245"/>
                    <a:pt x="335" y="11245"/>
                  </a:cubicBezTo>
                  <a:lnTo>
                    <a:pt x="3712" y="11245"/>
                  </a:lnTo>
                  <a:lnTo>
                    <a:pt x="3712" y="10855"/>
                  </a:lnTo>
                  <a:cubicBezTo>
                    <a:pt x="2060" y="8220"/>
                    <a:pt x="892" y="3879"/>
                    <a:pt x="112"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7447056" y="2403755"/>
              <a:ext cx="52407" cy="92473"/>
            </a:xfrm>
            <a:custGeom>
              <a:avLst/>
              <a:gdLst/>
              <a:ahLst/>
              <a:cxnLst/>
              <a:rect l="l" t="t" r="r" b="b"/>
              <a:pathLst>
                <a:path w="1189" h="2098" extrusionOk="0">
                  <a:moveTo>
                    <a:pt x="984" y="1"/>
                  </a:moveTo>
                  <a:lnTo>
                    <a:pt x="1" y="186"/>
                  </a:lnTo>
                  <a:lnTo>
                    <a:pt x="75" y="1967"/>
                  </a:lnTo>
                  <a:cubicBezTo>
                    <a:pt x="75" y="1967"/>
                    <a:pt x="520" y="2042"/>
                    <a:pt x="1188" y="2097"/>
                  </a:cubicBezTo>
                  <a:lnTo>
                    <a:pt x="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6911415" y="2167427"/>
              <a:ext cx="79383" cy="135801"/>
            </a:xfrm>
            <a:custGeom>
              <a:avLst/>
              <a:gdLst/>
              <a:ahLst/>
              <a:cxnLst/>
              <a:rect l="l" t="t" r="r" b="b"/>
              <a:pathLst>
                <a:path w="1801" h="3081" extrusionOk="0">
                  <a:moveTo>
                    <a:pt x="669" y="1"/>
                  </a:moveTo>
                  <a:lnTo>
                    <a:pt x="1" y="2357"/>
                  </a:lnTo>
                  <a:cubicBezTo>
                    <a:pt x="1" y="2357"/>
                    <a:pt x="390" y="2654"/>
                    <a:pt x="984" y="3081"/>
                  </a:cubicBezTo>
                  <a:lnTo>
                    <a:pt x="1800" y="483"/>
                  </a:lnTo>
                  <a:lnTo>
                    <a:pt x="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40"/>
          <p:cNvGrpSpPr/>
          <p:nvPr/>
        </p:nvGrpSpPr>
        <p:grpSpPr>
          <a:xfrm>
            <a:off x="6417039" y="1311058"/>
            <a:ext cx="360682" cy="516714"/>
            <a:chOff x="6417039" y="1311058"/>
            <a:chExt cx="360682" cy="516714"/>
          </a:xfrm>
        </p:grpSpPr>
        <p:sp>
          <p:nvSpPr>
            <p:cNvPr id="418" name="Google Shape;418;p40"/>
            <p:cNvSpPr/>
            <p:nvPr/>
          </p:nvSpPr>
          <p:spPr>
            <a:xfrm>
              <a:off x="6417039" y="1311058"/>
              <a:ext cx="360682" cy="516714"/>
            </a:xfrm>
            <a:custGeom>
              <a:avLst/>
              <a:gdLst/>
              <a:ahLst/>
              <a:cxnLst/>
              <a:rect l="l" t="t" r="r" b="b"/>
              <a:pathLst>
                <a:path w="8183" h="11723" extrusionOk="0">
                  <a:moveTo>
                    <a:pt x="4085" y="1"/>
                  </a:moveTo>
                  <a:cubicBezTo>
                    <a:pt x="2988" y="1"/>
                    <a:pt x="1893" y="414"/>
                    <a:pt x="1076" y="1239"/>
                  </a:cubicBezTo>
                  <a:cubicBezTo>
                    <a:pt x="446" y="1870"/>
                    <a:pt x="0" y="2724"/>
                    <a:pt x="56" y="3855"/>
                  </a:cubicBezTo>
                  <a:cubicBezTo>
                    <a:pt x="279" y="7177"/>
                    <a:pt x="4082" y="11722"/>
                    <a:pt x="4082" y="11722"/>
                  </a:cubicBezTo>
                  <a:cubicBezTo>
                    <a:pt x="4082" y="11722"/>
                    <a:pt x="7886" y="7177"/>
                    <a:pt x="8108" y="3855"/>
                  </a:cubicBezTo>
                  <a:cubicBezTo>
                    <a:pt x="8183" y="2724"/>
                    <a:pt x="7719" y="1870"/>
                    <a:pt x="7106" y="1239"/>
                  </a:cubicBezTo>
                  <a:cubicBezTo>
                    <a:pt x="6281" y="414"/>
                    <a:pt x="5182" y="1"/>
                    <a:pt x="4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6498798" y="1380388"/>
              <a:ext cx="189795" cy="188958"/>
            </a:xfrm>
            <a:custGeom>
              <a:avLst/>
              <a:gdLst/>
              <a:ahLst/>
              <a:cxnLst/>
              <a:rect l="l" t="t" r="r" b="b"/>
              <a:pathLst>
                <a:path w="4306" h="4287" extrusionOk="0">
                  <a:moveTo>
                    <a:pt x="2153" y="0"/>
                  </a:moveTo>
                  <a:cubicBezTo>
                    <a:pt x="966" y="0"/>
                    <a:pt x="1" y="965"/>
                    <a:pt x="1" y="2153"/>
                  </a:cubicBezTo>
                  <a:cubicBezTo>
                    <a:pt x="1" y="3321"/>
                    <a:pt x="966" y="4286"/>
                    <a:pt x="2153" y="4286"/>
                  </a:cubicBezTo>
                  <a:cubicBezTo>
                    <a:pt x="3340" y="4286"/>
                    <a:pt x="4305" y="3321"/>
                    <a:pt x="4305" y="2153"/>
                  </a:cubicBezTo>
                  <a:cubicBezTo>
                    <a:pt x="4305" y="965"/>
                    <a:pt x="3340" y="0"/>
                    <a:pt x="2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40"/>
          <p:cNvGrpSpPr/>
          <p:nvPr/>
        </p:nvGrpSpPr>
        <p:grpSpPr>
          <a:xfrm>
            <a:off x="5662942" y="2165001"/>
            <a:ext cx="988745" cy="1008301"/>
            <a:chOff x="5662942" y="2165001"/>
            <a:chExt cx="988745" cy="1008301"/>
          </a:xfrm>
        </p:grpSpPr>
        <p:sp>
          <p:nvSpPr>
            <p:cNvPr id="421" name="Google Shape;421;p40"/>
            <p:cNvSpPr/>
            <p:nvPr/>
          </p:nvSpPr>
          <p:spPr>
            <a:xfrm>
              <a:off x="5749637" y="2264742"/>
              <a:ext cx="817010" cy="858751"/>
            </a:xfrm>
            <a:custGeom>
              <a:avLst/>
              <a:gdLst/>
              <a:ahLst/>
              <a:cxnLst/>
              <a:rect l="l" t="t" r="r" b="b"/>
              <a:pathLst>
                <a:path w="18536" h="19483" extrusionOk="0">
                  <a:moveTo>
                    <a:pt x="13563" y="1"/>
                  </a:moveTo>
                  <a:lnTo>
                    <a:pt x="1577" y="6866"/>
                  </a:lnTo>
                  <a:lnTo>
                    <a:pt x="0" y="7775"/>
                  </a:lnTo>
                  <a:lnTo>
                    <a:pt x="1225" y="17720"/>
                  </a:lnTo>
                  <a:lnTo>
                    <a:pt x="9240" y="19482"/>
                  </a:lnTo>
                  <a:lnTo>
                    <a:pt x="17385" y="18313"/>
                  </a:lnTo>
                  <a:lnTo>
                    <a:pt x="18536" y="8239"/>
                  </a:lnTo>
                  <a:lnTo>
                    <a:pt x="13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5749637" y="2567314"/>
              <a:ext cx="407315" cy="556163"/>
            </a:xfrm>
            <a:custGeom>
              <a:avLst/>
              <a:gdLst/>
              <a:ahLst/>
              <a:cxnLst/>
              <a:rect l="l" t="t" r="r" b="b"/>
              <a:pathLst>
                <a:path w="9241" h="12618" extrusionOk="0">
                  <a:moveTo>
                    <a:pt x="1577" y="1"/>
                  </a:moveTo>
                  <a:lnTo>
                    <a:pt x="0" y="910"/>
                  </a:lnTo>
                  <a:lnTo>
                    <a:pt x="1225" y="10855"/>
                  </a:lnTo>
                  <a:lnTo>
                    <a:pt x="9240" y="12617"/>
                  </a:lnTo>
                  <a:lnTo>
                    <a:pt x="8405" y="501"/>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5662942" y="2165001"/>
              <a:ext cx="721363" cy="488240"/>
            </a:xfrm>
            <a:custGeom>
              <a:avLst/>
              <a:gdLst/>
              <a:ahLst/>
              <a:cxnLst/>
              <a:rect l="l" t="t" r="r" b="b"/>
              <a:pathLst>
                <a:path w="16366" h="11077" extrusionOk="0">
                  <a:moveTo>
                    <a:pt x="5696" y="0"/>
                  </a:moveTo>
                  <a:lnTo>
                    <a:pt x="0" y="9963"/>
                  </a:lnTo>
                  <a:lnTo>
                    <a:pt x="10669" y="11077"/>
                  </a:lnTo>
                  <a:lnTo>
                    <a:pt x="16365" y="724"/>
                  </a:lnTo>
                  <a:lnTo>
                    <a:pt x="56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6347424" y="2196867"/>
              <a:ext cx="304263" cy="431028"/>
            </a:xfrm>
            <a:custGeom>
              <a:avLst/>
              <a:gdLst/>
              <a:ahLst/>
              <a:cxnLst/>
              <a:rect l="l" t="t" r="r" b="b"/>
              <a:pathLst>
                <a:path w="6903" h="9779" extrusionOk="0">
                  <a:moveTo>
                    <a:pt x="835" y="1"/>
                  </a:moveTo>
                  <a:lnTo>
                    <a:pt x="0" y="1541"/>
                  </a:lnTo>
                  <a:lnTo>
                    <a:pt x="4991" y="9779"/>
                  </a:lnTo>
                  <a:lnTo>
                    <a:pt x="6902" y="9779"/>
                  </a:lnTo>
                  <a:lnTo>
                    <a:pt x="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6281973" y="2705532"/>
              <a:ext cx="166875" cy="401585"/>
            </a:xfrm>
            <a:custGeom>
              <a:avLst/>
              <a:gdLst/>
              <a:ahLst/>
              <a:cxnLst/>
              <a:rect l="l" t="t" r="r" b="b"/>
              <a:pathLst>
                <a:path w="3786" h="9111" extrusionOk="0">
                  <a:moveTo>
                    <a:pt x="3786" y="0"/>
                  </a:moveTo>
                  <a:lnTo>
                    <a:pt x="1" y="241"/>
                  </a:lnTo>
                  <a:lnTo>
                    <a:pt x="409" y="9110"/>
                  </a:lnTo>
                  <a:lnTo>
                    <a:pt x="3396" y="8628"/>
                  </a:lnTo>
                  <a:lnTo>
                    <a:pt x="37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5810945" y="2695704"/>
              <a:ext cx="256836" cy="203679"/>
            </a:xfrm>
            <a:custGeom>
              <a:avLst/>
              <a:gdLst/>
              <a:ahLst/>
              <a:cxnLst/>
              <a:rect l="l" t="t" r="r" b="b"/>
              <a:pathLst>
                <a:path w="5827" h="4621" extrusionOk="0">
                  <a:moveTo>
                    <a:pt x="1" y="0"/>
                  </a:moveTo>
                  <a:lnTo>
                    <a:pt x="465" y="3823"/>
                  </a:lnTo>
                  <a:lnTo>
                    <a:pt x="5827" y="4620"/>
                  </a:lnTo>
                  <a:lnTo>
                    <a:pt x="5585" y="6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5831396" y="2715317"/>
              <a:ext cx="208572" cy="164451"/>
            </a:xfrm>
            <a:custGeom>
              <a:avLst/>
              <a:gdLst/>
              <a:ahLst/>
              <a:cxnLst/>
              <a:rect l="l" t="t" r="r" b="b"/>
              <a:pathLst>
                <a:path w="4732" h="3731" extrusionOk="0">
                  <a:moveTo>
                    <a:pt x="1" y="1"/>
                  </a:moveTo>
                  <a:lnTo>
                    <a:pt x="390" y="3081"/>
                  </a:lnTo>
                  <a:lnTo>
                    <a:pt x="4732" y="3730"/>
                  </a:lnTo>
                  <a:lnTo>
                    <a:pt x="4546" y="53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6294269" y="2433195"/>
              <a:ext cx="115349" cy="157884"/>
            </a:xfrm>
            <a:custGeom>
              <a:avLst/>
              <a:gdLst/>
              <a:ahLst/>
              <a:cxnLst/>
              <a:rect l="l" t="t" r="r" b="b"/>
              <a:pathLst>
                <a:path w="2617" h="3582" extrusionOk="0">
                  <a:moveTo>
                    <a:pt x="1299" y="1"/>
                  </a:moveTo>
                  <a:cubicBezTo>
                    <a:pt x="575" y="1"/>
                    <a:pt x="0" y="799"/>
                    <a:pt x="0" y="1782"/>
                  </a:cubicBezTo>
                  <a:cubicBezTo>
                    <a:pt x="0" y="2784"/>
                    <a:pt x="575" y="3582"/>
                    <a:pt x="1299" y="3582"/>
                  </a:cubicBezTo>
                  <a:cubicBezTo>
                    <a:pt x="2022" y="3582"/>
                    <a:pt x="2616" y="2784"/>
                    <a:pt x="2616" y="1782"/>
                  </a:cubicBezTo>
                  <a:cubicBezTo>
                    <a:pt x="2616" y="799"/>
                    <a:pt x="2022"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5913992" y="2715317"/>
              <a:ext cx="33587" cy="160352"/>
            </a:xfrm>
            <a:custGeom>
              <a:avLst/>
              <a:gdLst/>
              <a:ahLst/>
              <a:cxnLst/>
              <a:rect l="l" t="t" r="r" b="b"/>
              <a:pathLst>
                <a:path w="762" h="3638" extrusionOk="0">
                  <a:moveTo>
                    <a:pt x="0" y="1"/>
                  </a:moveTo>
                  <a:lnTo>
                    <a:pt x="353" y="3582"/>
                  </a:lnTo>
                  <a:lnTo>
                    <a:pt x="761" y="3637"/>
                  </a:lnTo>
                  <a:lnTo>
                    <a:pt x="390" y="5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5774143" y="3045700"/>
              <a:ext cx="781043" cy="127603"/>
            </a:xfrm>
            <a:custGeom>
              <a:avLst/>
              <a:gdLst/>
              <a:ahLst/>
              <a:cxnLst/>
              <a:rect l="l" t="t" r="r" b="b"/>
              <a:pathLst>
                <a:path w="17720" h="2895" extrusionOk="0">
                  <a:moveTo>
                    <a:pt x="669" y="1"/>
                  </a:moveTo>
                  <a:lnTo>
                    <a:pt x="1" y="186"/>
                  </a:lnTo>
                  <a:lnTo>
                    <a:pt x="1" y="1021"/>
                  </a:lnTo>
                  <a:lnTo>
                    <a:pt x="8684" y="2895"/>
                  </a:lnTo>
                  <a:lnTo>
                    <a:pt x="17720" y="1448"/>
                  </a:lnTo>
                  <a:lnTo>
                    <a:pt x="17720" y="743"/>
                  </a:lnTo>
                  <a:lnTo>
                    <a:pt x="16848" y="464"/>
                  </a:lnTo>
                  <a:lnTo>
                    <a:pt x="8517" y="1763"/>
                  </a:lnTo>
                  <a:lnTo>
                    <a:pt x="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1" name="Google Shape;431;p40"/>
          <p:cNvCxnSpPr/>
          <p:nvPr/>
        </p:nvCxnSpPr>
        <p:spPr>
          <a:xfrm rot="10800000" flipH="1">
            <a:off x="3818378" y="1126991"/>
            <a:ext cx="1040700" cy="6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2"/>
          <p:cNvSpPr/>
          <p:nvPr/>
        </p:nvSpPr>
        <p:spPr>
          <a:xfrm>
            <a:off x="5324731" y="1112264"/>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2"/>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456" name="Google Shape;456;p42"/>
          <p:cNvSpPr txBox="1">
            <a:spLocks noGrp="1"/>
          </p:cNvSpPr>
          <p:nvPr>
            <p:ph type="title"/>
          </p:nvPr>
        </p:nvSpPr>
        <p:spPr>
          <a:xfrm>
            <a:off x="788968" y="777484"/>
            <a:ext cx="3368503" cy="5392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Quality</a:t>
            </a:r>
            <a:endParaRPr dirty="0"/>
          </a:p>
        </p:txBody>
      </p:sp>
      <p:sp>
        <p:nvSpPr>
          <p:cNvPr id="457" name="Google Shape;457;p42"/>
          <p:cNvSpPr txBox="1">
            <a:spLocks noGrp="1"/>
          </p:cNvSpPr>
          <p:nvPr>
            <p:ph type="subTitle" idx="1"/>
          </p:nvPr>
        </p:nvSpPr>
        <p:spPr>
          <a:xfrm>
            <a:off x="945809" y="1520320"/>
            <a:ext cx="2687454" cy="2539616"/>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Quality Management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Identifying project and product quality requirement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Measure Project quality</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Quality assurance</a:t>
            </a:r>
          </a:p>
          <a:p>
            <a:pPr marL="285750" lvl="0" indent="-2857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buNone/>
            </a:pPr>
            <a:endParaRPr lang="en-US" dirty="0"/>
          </a:p>
        </p:txBody>
      </p:sp>
      <p:sp>
        <p:nvSpPr>
          <p:cNvPr id="458" name="Google Shape;458;p42"/>
          <p:cNvSpPr/>
          <p:nvPr/>
        </p:nvSpPr>
        <p:spPr>
          <a:xfrm>
            <a:off x="5826391" y="3743864"/>
            <a:ext cx="2503063" cy="190391"/>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42"/>
          <p:cNvGrpSpPr/>
          <p:nvPr/>
        </p:nvGrpSpPr>
        <p:grpSpPr>
          <a:xfrm>
            <a:off x="5855214" y="1693293"/>
            <a:ext cx="869625" cy="2133549"/>
            <a:chOff x="1392942" y="1644525"/>
            <a:chExt cx="869625" cy="2133549"/>
          </a:xfrm>
        </p:grpSpPr>
        <p:sp>
          <p:nvSpPr>
            <p:cNvPr id="460" name="Google Shape;460;p42"/>
            <p:cNvSpPr/>
            <p:nvPr/>
          </p:nvSpPr>
          <p:spPr>
            <a:xfrm>
              <a:off x="1832794" y="3695051"/>
              <a:ext cx="229788" cy="83023"/>
            </a:xfrm>
            <a:custGeom>
              <a:avLst/>
              <a:gdLst/>
              <a:ahLst/>
              <a:cxnLst/>
              <a:rect l="l" t="t" r="r" b="b"/>
              <a:pathLst>
                <a:path w="4788" h="1730" extrusionOk="0">
                  <a:moveTo>
                    <a:pt x="242" y="0"/>
                  </a:moveTo>
                  <a:cubicBezTo>
                    <a:pt x="242" y="0"/>
                    <a:pt x="1" y="1596"/>
                    <a:pt x="94" y="1689"/>
                  </a:cubicBezTo>
                  <a:cubicBezTo>
                    <a:pt x="124" y="1720"/>
                    <a:pt x="324" y="1730"/>
                    <a:pt x="602" y="1730"/>
                  </a:cubicBezTo>
                  <a:cubicBezTo>
                    <a:pt x="1157" y="1730"/>
                    <a:pt x="2023" y="1689"/>
                    <a:pt x="2468" y="1689"/>
                  </a:cubicBezTo>
                  <a:cubicBezTo>
                    <a:pt x="2594" y="1692"/>
                    <a:pt x="2736" y="1694"/>
                    <a:pt x="2885" y="1694"/>
                  </a:cubicBezTo>
                  <a:cubicBezTo>
                    <a:pt x="3551" y="1694"/>
                    <a:pt x="4365" y="1651"/>
                    <a:pt x="4546" y="1485"/>
                  </a:cubicBezTo>
                  <a:cubicBezTo>
                    <a:pt x="4788" y="1281"/>
                    <a:pt x="4268" y="1262"/>
                    <a:pt x="3823" y="1114"/>
                  </a:cubicBezTo>
                  <a:cubicBezTo>
                    <a:pt x="3359" y="965"/>
                    <a:pt x="2543" y="613"/>
                    <a:pt x="2227" y="501"/>
                  </a:cubicBezTo>
                  <a:cubicBezTo>
                    <a:pt x="1893" y="409"/>
                    <a:pt x="2005" y="0"/>
                    <a:pt x="2005"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2"/>
            <p:cNvSpPr/>
            <p:nvPr/>
          </p:nvSpPr>
          <p:spPr>
            <a:xfrm>
              <a:off x="1625322" y="3681709"/>
              <a:ext cx="200417" cy="89405"/>
            </a:xfrm>
            <a:custGeom>
              <a:avLst/>
              <a:gdLst/>
              <a:ahLst/>
              <a:cxnLst/>
              <a:rect l="l" t="t" r="r" b="b"/>
              <a:pathLst>
                <a:path w="4176" h="1863" extrusionOk="0">
                  <a:moveTo>
                    <a:pt x="56" y="0"/>
                  </a:moveTo>
                  <a:cubicBezTo>
                    <a:pt x="56" y="0"/>
                    <a:pt x="1" y="1559"/>
                    <a:pt x="56" y="1651"/>
                  </a:cubicBezTo>
                  <a:cubicBezTo>
                    <a:pt x="101" y="1726"/>
                    <a:pt x="268" y="1862"/>
                    <a:pt x="919" y="1862"/>
                  </a:cubicBezTo>
                  <a:cubicBezTo>
                    <a:pt x="1073" y="1862"/>
                    <a:pt x="1254" y="1855"/>
                    <a:pt x="1466" y="1837"/>
                  </a:cubicBezTo>
                  <a:cubicBezTo>
                    <a:pt x="2580" y="1744"/>
                    <a:pt x="3340" y="1596"/>
                    <a:pt x="3767" y="1484"/>
                  </a:cubicBezTo>
                  <a:cubicBezTo>
                    <a:pt x="4175" y="1355"/>
                    <a:pt x="3878" y="1206"/>
                    <a:pt x="3582" y="1150"/>
                  </a:cubicBezTo>
                  <a:cubicBezTo>
                    <a:pt x="3285" y="1076"/>
                    <a:pt x="2487" y="742"/>
                    <a:pt x="2005" y="520"/>
                  </a:cubicBezTo>
                  <a:cubicBezTo>
                    <a:pt x="1504" y="278"/>
                    <a:pt x="1448" y="0"/>
                    <a:pt x="1448"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a:off x="2148922" y="2052029"/>
              <a:ext cx="107791" cy="185385"/>
            </a:xfrm>
            <a:custGeom>
              <a:avLst/>
              <a:gdLst/>
              <a:ahLst/>
              <a:cxnLst/>
              <a:rect l="l" t="t" r="r" b="b"/>
              <a:pathLst>
                <a:path w="2246" h="3863" extrusionOk="0">
                  <a:moveTo>
                    <a:pt x="510" y="1"/>
                  </a:moveTo>
                  <a:cubicBezTo>
                    <a:pt x="427" y="1"/>
                    <a:pt x="353" y="69"/>
                    <a:pt x="353" y="152"/>
                  </a:cubicBezTo>
                  <a:lnTo>
                    <a:pt x="19" y="3510"/>
                  </a:lnTo>
                  <a:cubicBezTo>
                    <a:pt x="0" y="3603"/>
                    <a:pt x="75" y="3696"/>
                    <a:pt x="167" y="3714"/>
                  </a:cubicBezTo>
                  <a:lnTo>
                    <a:pt x="1670" y="3863"/>
                  </a:lnTo>
                  <a:cubicBezTo>
                    <a:pt x="1782" y="3863"/>
                    <a:pt x="1856" y="3788"/>
                    <a:pt x="1874" y="3696"/>
                  </a:cubicBezTo>
                  <a:lnTo>
                    <a:pt x="2227" y="337"/>
                  </a:lnTo>
                  <a:cubicBezTo>
                    <a:pt x="2245" y="245"/>
                    <a:pt x="2171" y="152"/>
                    <a:pt x="2060" y="133"/>
                  </a:cubicBezTo>
                  <a:lnTo>
                    <a:pt x="538" y="3"/>
                  </a:lnTo>
                  <a:cubicBezTo>
                    <a:pt x="529" y="2"/>
                    <a:pt x="519"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2"/>
            <p:cNvSpPr/>
            <p:nvPr/>
          </p:nvSpPr>
          <p:spPr>
            <a:xfrm>
              <a:off x="1392942" y="2169371"/>
              <a:ext cx="187027" cy="444675"/>
            </a:xfrm>
            <a:custGeom>
              <a:avLst/>
              <a:gdLst/>
              <a:ahLst/>
              <a:cxnLst/>
              <a:rect l="l" t="t" r="r" b="b"/>
              <a:pathLst>
                <a:path w="3897" h="9266" extrusionOk="0">
                  <a:moveTo>
                    <a:pt x="1599" y="0"/>
                  </a:moveTo>
                  <a:cubicBezTo>
                    <a:pt x="1554" y="0"/>
                    <a:pt x="1510" y="3"/>
                    <a:pt x="1466" y="8"/>
                  </a:cubicBezTo>
                  <a:cubicBezTo>
                    <a:pt x="1466" y="8"/>
                    <a:pt x="0" y="4386"/>
                    <a:pt x="241" y="6075"/>
                  </a:cubicBezTo>
                  <a:cubicBezTo>
                    <a:pt x="482" y="7763"/>
                    <a:pt x="3247" y="9266"/>
                    <a:pt x="3247" y="9266"/>
                  </a:cubicBezTo>
                  <a:lnTo>
                    <a:pt x="3896" y="7874"/>
                  </a:lnTo>
                  <a:lnTo>
                    <a:pt x="2060" y="5722"/>
                  </a:lnTo>
                  <a:lnTo>
                    <a:pt x="3340" y="750"/>
                  </a:lnTo>
                  <a:cubicBezTo>
                    <a:pt x="3340" y="750"/>
                    <a:pt x="2407" y="0"/>
                    <a:pt x="1599"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1463251" y="2043246"/>
              <a:ext cx="71317" cy="155008"/>
            </a:xfrm>
            <a:custGeom>
              <a:avLst/>
              <a:gdLst/>
              <a:ahLst/>
              <a:cxnLst/>
              <a:rect l="l" t="t" r="r" b="b"/>
              <a:pathLst>
                <a:path w="1486" h="3230" extrusionOk="0">
                  <a:moveTo>
                    <a:pt x="836" y="1"/>
                  </a:moveTo>
                  <a:cubicBezTo>
                    <a:pt x="836" y="1"/>
                    <a:pt x="279" y="1058"/>
                    <a:pt x="1" y="2636"/>
                  </a:cubicBezTo>
                  <a:lnTo>
                    <a:pt x="1485" y="3229"/>
                  </a:lnTo>
                  <a:lnTo>
                    <a:pt x="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1815901" y="2121618"/>
              <a:ext cx="83747" cy="425671"/>
            </a:xfrm>
            <a:custGeom>
              <a:avLst/>
              <a:gdLst/>
              <a:ahLst/>
              <a:cxnLst/>
              <a:rect l="l" t="t" r="r" b="b"/>
              <a:pathLst>
                <a:path w="1745" h="8870" extrusionOk="0">
                  <a:moveTo>
                    <a:pt x="1392" y="1"/>
                  </a:moveTo>
                  <a:lnTo>
                    <a:pt x="0" y="353"/>
                  </a:lnTo>
                  <a:lnTo>
                    <a:pt x="427" y="8869"/>
                  </a:lnTo>
                  <a:lnTo>
                    <a:pt x="872" y="8869"/>
                  </a:lnTo>
                  <a:cubicBezTo>
                    <a:pt x="872" y="8869"/>
                    <a:pt x="1744" y="2765"/>
                    <a:pt x="1744" y="1745"/>
                  </a:cubicBezTo>
                  <a:cubicBezTo>
                    <a:pt x="1744" y="724"/>
                    <a:pt x="1392"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1694768" y="1717234"/>
              <a:ext cx="138986" cy="287796"/>
            </a:xfrm>
            <a:custGeom>
              <a:avLst/>
              <a:gdLst/>
              <a:ahLst/>
              <a:cxnLst/>
              <a:rect l="l" t="t" r="r" b="b"/>
              <a:pathLst>
                <a:path w="2896" h="5997" extrusionOk="0">
                  <a:moveTo>
                    <a:pt x="1773" y="0"/>
                  </a:moveTo>
                  <a:cubicBezTo>
                    <a:pt x="1344" y="0"/>
                    <a:pt x="717" y="325"/>
                    <a:pt x="372" y="1283"/>
                  </a:cubicBezTo>
                  <a:cubicBezTo>
                    <a:pt x="298" y="1506"/>
                    <a:pt x="242" y="1766"/>
                    <a:pt x="186" y="2044"/>
                  </a:cubicBezTo>
                  <a:cubicBezTo>
                    <a:pt x="1" y="3176"/>
                    <a:pt x="38" y="4679"/>
                    <a:pt x="75" y="5384"/>
                  </a:cubicBezTo>
                  <a:cubicBezTo>
                    <a:pt x="94" y="5644"/>
                    <a:pt x="94" y="5811"/>
                    <a:pt x="94" y="5811"/>
                  </a:cubicBezTo>
                  <a:lnTo>
                    <a:pt x="1040" y="5903"/>
                  </a:lnTo>
                  <a:lnTo>
                    <a:pt x="1912" y="5978"/>
                  </a:lnTo>
                  <a:lnTo>
                    <a:pt x="1986" y="5996"/>
                  </a:lnTo>
                  <a:cubicBezTo>
                    <a:pt x="1986" y="5996"/>
                    <a:pt x="1968" y="5978"/>
                    <a:pt x="1949" y="5959"/>
                  </a:cubicBezTo>
                  <a:cubicBezTo>
                    <a:pt x="1801" y="5848"/>
                    <a:pt x="1263" y="5402"/>
                    <a:pt x="1355" y="4901"/>
                  </a:cubicBezTo>
                  <a:cubicBezTo>
                    <a:pt x="1448" y="4326"/>
                    <a:pt x="1838" y="4233"/>
                    <a:pt x="2376" y="4104"/>
                  </a:cubicBezTo>
                  <a:cubicBezTo>
                    <a:pt x="2431" y="4085"/>
                    <a:pt x="2469" y="4048"/>
                    <a:pt x="2524" y="4011"/>
                  </a:cubicBezTo>
                  <a:cubicBezTo>
                    <a:pt x="2895" y="3566"/>
                    <a:pt x="2858" y="1988"/>
                    <a:pt x="2858" y="1988"/>
                  </a:cubicBezTo>
                  <a:cubicBezTo>
                    <a:pt x="2450" y="1951"/>
                    <a:pt x="2431" y="1413"/>
                    <a:pt x="2376" y="949"/>
                  </a:cubicBezTo>
                  <a:cubicBezTo>
                    <a:pt x="2302" y="486"/>
                    <a:pt x="2190" y="170"/>
                    <a:pt x="2190" y="170"/>
                  </a:cubicBezTo>
                  <a:cubicBezTo>
                    <a:pt x="2121" y="66"/>
                    <a:pt x="1967" y="0"/>
                    <a:pt x="1773"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1694768" y="1815330"/>
              <a:ext cx="121181" cy="199494"/>
            </a:xfrm>
            <a:custGeom>
              <a:avLst/>
              <a:gdLst/>
              <a:ahLst/>
              <a:cxnLst/>
              <a:rect l="l" t="t" r="r" b="b"/>
              <a:pathLst>
                <a:path w="2525" h="4157" extrusionOk="0">
                  <a:moveTo>
                    <a:pt x="186" y="0"/>
                  </a:moveTo>
                  <a:cubicBezTo>
                    <a:pt x="1" y="1132"/>
                    <a:pt x="38" y="2635"/>
                    <a:pt x="75" y="3340"/>
                  </a:cubicBezTo>
                  <a:lnTo>
                    <a:pt x="1040" y="3859"/>
                  </a:lnTo>
                  <a:lnTo>
                    <a:pt x="1615" y="4156"/>
                  </a:lnTo>
                  <a:cubicBezTo>
                    <a:pt x="1615" y="4156"/>
                    <a:pt x="1745" y="4082"/>
                    <a:pt x="1912" y="3934"/>
                  </a:cubicBezTo>
                  <a:cubicBezTo>
                    <a:pt x="1931" y="3934"/>
                    <a:pt x="1931" y="3934"/>
                    <a:pt x="1949" y="3915"/>
                  </a:cubicBezTo>
                  <a:cubicBezTo>
                    <a:pt x="1801" y="3804"/>
                    <a:pt x="1263" y="3358"/>
                    <a:pt x="1355" y="2857"/>
                  </a:cubicBezTo>
                  <a:cubicBezTo>
                    <a:pt x="1448" y="2282"/>
                    <a:pt x="1838" y="2189"/>
                    <a:pt x="2376" y="2060"/>
                  </a:cubicBezTo>
                  <a:cubicBezTo>
                    <a:pt x="2431" y="2041"/>
                    <a:pt x="2469" y="2004"/>
                    <a:pt x="2524" y="1967"/>
                  </a:cubicBezTo>
                  <a:cubicBezTo>
                    <a:pt x="1114" y="1763"/>
                    <a:pt x="446" y="631"/>
                    <a:pt x="186"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1502461" y="1979177"/>
              <a:ext cx="437260" cy="568106"/>
            </a:xfrm>
            <a:custGeom>
              <a:avLst/>
              <a:gdLst/>
              <a:ahLst/>
              <a:cxnLst/>
              <a:rect l="l" t="t" r="r" b="b"/>
              <a:pathLst>
                <a:path w="9111" h="11838" extrusionOk="0">
                  <a:moveTo>
                    <a:pt x="4806" y="0"/>
                  </a:moveTo>
                  <a:lnTo>
                    <a:pt x="390" y="1169"/>
                  </a:lnTo>
                  <a:cubicBezTo>
                    <a:pt x="390" y="1169"/>
                    <a:pt x="167" y="1484"/>
                    <a:pt x="74" y="2189"/>
                  </a:cubicBezTo>
                  <a:cubicBezTo>
                    <a:pt x="19" y="2486"/>
                    <a:pt x="0" y="2876"/>
                    <a:pt x="19" y="3321"/>
                  </a:cubicBezTo>
                  <a:cubicBezTo>
                    <a:pt x="112" y="4861"/>
                    <a:pt x="1151" y="11837"/>
                    <a:pt x="1151" y="11837"/>
                  </a:cubicBezTo>
                  <a:lnTo>
                    <a:pt x="6958" y="11837"/>
                  </a:lnTo>
                  <a:lnTo>
                    <a:pt x="6939" y="10186"/>
                  </a:lnTo>
                  <a:lnTo>
                    <a:pt x="6884" y="3785"/>
                  </a:lnTo>
                  <a:lnTo>
                    <a:pt x="9110" y="2969"/>
                  </a:lnTo>
                  <a:cubicBezTo>
                    <a:pt x="9110" y="2969"/>
                    <a:pt x="8554" y="1317"/>
                    <a:pt x="7255" y="724"/>
                  </a:cubicBezTo>
                  <a:cubicBezTo>
                    <a:pt x="5938" y="130"/>
                    <a:pt x="4806" y="0"/>
                    <a:pt x="4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1451685" y="1644525"/>
              <a:ext cx="359800" cy="494201"/>
            </a:xfrm>
            <a:custGeom>
              <a:avLst/>
              <a:gdLst/>
              <a:ahLst/>
              <a:cxnLst/>
              <a:rect l="l" t="t" r="r" b="b"/>
              <a:pathLst>
                <a:path w="7497" h="10298" extrusionOk="0">
                  <a:moveTo>
                    <a:pt x="4993" y="0"/>
                  </a:moveTo>
                  <a:cubicBezTo>
                    <a:pt x="3580" y="0"/>
                    <a:pt x="2602" y="674"/>
                    <a:pt x="2487" y="1333"/>
                  </a:cubicBezTo>
                  <a:cubicBezTo>
                    <a:pt x="2487" y="1333"/>
                    <a:pt x="1949" y="2093"/>
                    <a:pt x="2209" y="3949"/>
                  </a:cubicBezTo>
                  <a:cubicBezTo>
                    <a:pt x="2487" y="5804"/>
                    <a:pt x="1" y="7066"/>
                    <a:pt x="1132" y="9051"/>
                  </a:cubicBezTo>
                  <a:cubicBezTo>
                    <a:pt x="1635" y="9932"/>
                    <a:pt x="2491" y="10298"/>
                    <a:pt x="3340" y="10298"/>
                  </a:cubicBezTo>
                  <a:cubicBezTo>
                    <a:pt x="4405" y="10298"/>
                    <a:pt x="5459" y="9722"/>
                    <a:pt x="5790" y="8866"/>
                  </a:cubicBezTo>
                  <a:cubicBezTo>
                    <a:pt x="6365" y="7344"/>
                    <a:pt x="5994" y="4747"/>
                    <a:pt x="5790" y="4134"/>
                  </a:cubicBezTo>
                  <a:cubicBezTo>
                    <a:pt x="5585" y="3522"/>
                    <a:pt x="5660" y="2891"/>
                    <a:pt x="5956" y="2780"/>
                  </a:cubicBezTo>
                  <a:cubicBezTo>
                    <a:pt x="5975" y="2773"/>
                    <a:pt x="5993" y="2770"/>
                    <a:pt x="6011" y="2770"/>
                  </a:cubicBezTo>
                  <a:cubicBezTo>
                    <a:pt x="6250" y="2770"/>
                    <a:pt x="6376" y="3387"/>
                    <a:pt x="6544" y="3387"/>
                  </a:cubicBezTo>
                  <a:cubicBezTo>
                    <a:pt x="6558" y="3387"/>
                    <a:pt x="6573" y="3383"/>
                    <a:pt x="6587" y="3374"/>
                  </a:cubicBezTo>
                  <a:cubicBezTo>
                    <a:pt x="6791" y="3225"/>
                    <a:pt x="6569" y="2335"/>
                    <a:pt x="6773" y="1982"/>
                  </a:cubicBezTo>
                  <a:cubicBezTo>
                    <a:pt x="6977" y="1648"/>
                    <a:pt x="7496" y="1815"/>
                    <a:pt x="7422" y="1333"/>
                  </a:cubicBezTo>
                  <a:cubicBezTo>
                    <a:pt x="7367" y="850"/>
                    <a:pt x="7274" y="238"/>
                    <a:pt x="5548" y="34"/>
                  </a:cubicBezTo>
                  <a:cubicBezTo>
                    <a:pt x="5357" y="11"/>
                    <a:pt x="5171" y="0"/>
                    <a:pt x="4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1496222" y="2547263"/>
              <a:ext cx="553881" cy="1147777"/>
            </a:xfrm>
            <a:custGeom>
              <a:avLst/>
              <a:gdLst/>
              <a:ahLst/>
              <a:cxnLst/>
              <a:rect l="l" t="t" r="r" b="b"/>
              <a:pathLst>
                <a:path w="11541" h="23917" extrusionOk="0">
                  <a:moveTo>
                    <a:pt x="1281" y="0"/>
                  </a:moveTo>
                  <a:cubicBezTo>
                    <a:pt x="1281" y="0"/>
                    <a:pt x="0" y="2208"/>
                    <a:pt x="149" y="5103"/>
                  </a:cubicBezTo>
                  <a:cubicBezTo>
                    <a:pt x="297" y="7979"/>
                    <a:pt x="2320" y="23916"/>
                    <a:pt x="2320" y="23916"/>
                  </a:cubicBezTo>
                  <a:lnTo>
                    <a:pt x="4620" y="23916"/>
                  </a:lnTo>
                  <a:lnTo>
                    <a:pt x="4398" y="6457"/>
                  </a:lnTo>
                  <a:lnTo>
                    <a:pt x="8016" y="13545"/>
                  </a:lnTo>
                  <a:lnTo>
                    <a:pt x="6791" y="23916"/>
                  </a:lnTo>
                  <a:lnTo>
                    <a:pt x="9370" y="23916"/>
                  </a:lnTo>
                  <a:cubicBezTo>
                    <a:pt x="9370" y="23916"/>
                    <a:pt x="11541" y="15215"/>
                    <a:pt x="11355" y="11504"/>
                  </a:cubicBezTo>
                  <a:cubicBezTo>
                    <a:pt x="11170" y="7812"/>
                    <a:pt x="7533" y="0"/>
                    <a:pt x="7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1832794" y="2121618"/>
              <a:ext cx="429773" cy="279014"/>
            </a:xfrm>
            <a:custGeom>
              <a:avLst/>
              <a:gdLst/>
              <a:ahLst/>
              <a:cxnLst/>
              <a:rect l="l" t="t" r="r" b="b"/>
              <a:pathLst>
                <a:path w="8955" h="5814" extrusionOk="0">
                  <a:moveTo>
                    <a:pt x="2227" y="1"/>
                  </a:moveTo>
                  <a:lnTo>
                    <a:pt x="1" y="817"/>
                  </a:lnTo>
                  <a:cubicBezTo>
                    <a:pt x="1" y="817"/>
                    <a:pt x="1058" y="4936"/>
                    <a:pt x="2227" y="5697"/>
                  </a:cubicBezTo>
                  <a:cubicBezTo>
                    <a:pt x="2352" y="5777"/>
                    <a:pt x="2499" y="5813"/>
                    <a:pt x="2661" y="5813"/>
                  </a:cubicBezTo>
                  <a:cubicBezTo>
                    <a:pt x="3969" y="5813"/>
                    <a:pt x="6333" y="3454"/>
                    <a:pt x="7274" y="2431"/>
                  </a:cubicBezTo>
                  <a:cubicBezTo>
                    <a:pt x="7274" y="2431"/>
                    <a:pt x="8332" y="2209"/>
                    <a:pt x="8461" y="2023"/>
                  </a:cubicBezTo>
                  <a:cubicBezTo>
                    <a:pt x="8591" y="1838"/>
                    <a:pt x="8554" y="1689"/>
                    <a:pt x="8628" y="1541"/>
                  </a:cubicBezTo>
                  <a:cubicBezTo>
                    <a:pt x="8703" y="1392"/>
                    <a:pt x="8684" y="1207"/>
                    <a:pt x="8684" y="1207"/>
                  </a:cubicBezTo>
                  <a:cubicBezTo>
                    <a:pt x="8795" y="1003"/>
                    <a:pt x="8703" y="854"/>
                    <a:pt x="8703" y="854"/>
                  </a:cubicBezTo>
                  <a:cubicBezTo>
                    <a:pt x="8954" y="567"/>
                    <a:pt x="8788" y="297"/>
                    <a:pt x="8710" y="297"/>
                  </a:cubicBezTo>
                  <a:cubicBezTo>
                    <a:pt x="8707" y="297"/>
                    <a:pt x="8705" y="297"/>
                    <a:pt x="8703" y="298"/>
                  </a:cubicBezTo>
                  <a:cubicBezTo>
                    <a:pt x="8628" y="316"/>
                    <a:pt x="7849" y="854"/>
                    <a:pt x="7849" y="854"/>
                  </a:cubicBezTo>
                  <a:lnTo>
                    <a:pt x="7793" y="743"/>
                  </a:lnTo>
                  <a:cubicBezTo>
                    <a:pt x="7998" y="539"/>
                    <a:pt x="8239" y="205"/>
                    <a:pt x="8072" y="168"/>
                  </a:cubicBezTo>
                  <a:cubicBezTo>
                    <a:pt x="8067" y="167"/>
                    <a:pt x="8063" y="167"/>
                    <a:pt x="8058" y="167"/>
                  </a:cubicBezTo>
                  <a:cubicBezTo>
                    <a:pt x="7885" y="167"/>
                    <a:pt x="7530" y="489"/>
                    <a:pt x="7385" y="687"/>
                  </a:cubicBezTo>
                  <a:cubicBezTo>
                    <a:pt x="7218" y="891"/>
                    <a:pt x="6773" y="1541"/>
                    <a:pt x="6773" y="1541"/>
                  </a:cubicBezTo>
                  <a:lnTo>
                    <a:pt x="3266" y="3489"/>
                  </a:lnTo>
                  <a:lnTo>
                    <a:pt x="2227" y="1"/>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1672547" y="2547263"/>
              <a:ext cx="377557" cy="1147777"/>
            </a:xfrm>
            <a:custGeom>
              <a:avLst/>
              <a:gdLst/>
              <a:ahLst/>
              <a:cxnLst/>
              <a:rect l="l" t="t" r="r" b="b"/>
              <a:pathLst>
                <a:path w="7867" h="23917" extrusionOk="0">
                  <a:moveTo>
                    <a:pt x="0" y="0"/>
                  </a:moveTo>
                  <a:cubicBezTo>
                    <a:pt x="2245" y="1930"/>
                    <a:pt x="4843" y="5659"/>
                    <a:pt x="6030" y="9352"/>
                  </a:cubicBezTo>
                  <a:cubicBezTo>
                    <a:pt x="7514" y="13916"/>
                    <a:pt x="4731" y="23916"/>
                    <a:pt x="4731" y="23916"/>
                  </a:cubicBezTo>
                  <a:lnTo>
                    <a:pt x="5696" y="23916"/>
                  </a:lnTo>
                  <a:cubicBezTo>
                    <a:pt x="5696" y="23916"/>
                    <a:pt x="7867" y="15215"/>
                    <a:pt x="7681" y="11504"/>
                  </a:cubicBezTo>
                  <a:cubicBezTo>
                    <a:pt x="7496" y="7812"/>
                    <a:pt x="3859" y="0"/>
                    <a:pt x="385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1643128" y="2841121"/>
              <a:ext cx="82883" cy="853934"/>
            </a:xfrm>
            <a:custGeom>
              <a:avLst/>
              <a:gdLst/>
              <a:ahLst/>
              <a:cxnLst/>
              <a:rect l="l" t="t" r="r" b="b"/>
              <a:pathLst>
                <a:path w="1727" h="17794" extrusionOk="0">
                  <a:moveTo>
                    <a:pt x="131" y="0"/>
                  </a:moveTo>
                  <a:cubicBezTo>
                    <a:pt x="131" y="0"/>
                    <a:pt x="1726" y="11337"/>
                    <a:pt x="1" y="17793"/>
                  </a:cubicBezTo>
                  <a:lnTo>
                    <a:pt x="1559" y="17793"/>
                  </a:lnTo>
                  <a:lnTo>
                    <a:pt x="1337" y="334"/>
                  </a:lnTo>
                  <a:lnTo>
                    <a:pt x="131"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a:off x="1502461" y="2084232"/>
              <a:ext cx="333932" cy="463056"/>
            </a:xfrm>
            <a:custGeom>
              <a:avLst/>
              <a:gdLst/>
              <a:ahLst/>
              <a:cxnLst/>
              <a:rect l="l" t="t" r="r" b="b"/>
              <a:pathLst>
                <a:path w="6958" h="9649" extrusionOk="0">
                  <a:moveTo>
                    <a:pt x="74" y="0"/>
                  </a:moveTo>
                  <a:cubicBezTo>
                    <a:pt x="19" y="297"/>
                    <a:pt x="0" y="687"/>
                    <a:pt x="19" y="1132"/>
                  </a:cubicBezTo>
                  <a:cubicBezTo>
                    <a:pt x="112" y="2672"/>
                    <a:pt x="1151" y="9648"/>
                    <a:pt x="1151" y="9648"/>
                  </a:cubicBezTo>
                  <a:lnTo>
                    <a:pt x="6958" y="9648"/>
                  </a:lnTo>
                  <a:lnTo>
                    <a:pt x="6939" y="7997"/>
                  </a:lnTo>
                  <a:cubicBezTo>
                    <a:pt x="2616" y="6847"/>
                    <a:pt x="817" y="2858"/>
                    <a:pt x="74"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2"/>
          <p:cNvGrpSpPr/>
          <p:nvPr/>
        </p:nvGrpSpPr>
        <p:grpSpPr>
          <a:xfrm>
            <a:off x="6969239" y="1481157"/>
            <a:ext cx="1165140" cy="2216166"/>
            <a:chOff x="2506967" y="1432389"/>
            <a:chExt cx="1165140" cy="2216166"/>
          </a:xfrm>
        </p:grpSpPr>
        <p:grpSp>
          <p:nvGrpSpPr>
            <p:cNvPr id="476" name="Google Shape;476;p42"/>
            <p:cNvGrpSpPr/>
            <p:nvPr/>
          </p:nvGrpSpPr>
          <p:grpSpPr>
            <a:xfrm flipH="1">
              <a:off x="2506967" y="1432389"/>
              <a:ext cx="1165140" cy="2216166"/>
              <a:chOff x="5372621" y="1793717"/>
              <a:chExt cx="917649" cy="1745425"/>
            </a:xfrm>
          </p:grpSpPr>
          <p:sp>
            <p:nvSpPr>
              <p:cNvPr id="477" name="Google Shape;477;p42"/>
              <p:cNvSpPr/>
              <p:nvPr/>
            </p:nvSpPr>
            <p:spPr>
              <a:xfrm>
                <a:off x="5372621" y="1793717"/>
                <a:ext cx="917649" cy="174542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5430975" y="1854375"/>
                <a:ext cx="800907" cy="1623955"/>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42"/>
            <p:cNvSpPr/>
            <p:nvPr/>
          </p:nvSpPr>
          <p:spPr>
            <a:xfrm flipH="1">
              <a:off x="2722107" y="1598375"/>
              <a:ext cx="730643" cy="1553073"/>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
        <p:nvSpPr>
          <p:cNvPr id="595" name="Google Shape;595;p48"/>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Verification/ Validation Process</a:t>
            </a:r>
            <a:endParaRPr sz="2000" dirty="0"/>
          </a:p>
        </p:txBody>
      </p:sp>
      <p:sp>
        <p:nvSpPr>
          <p:cNvPr id="596" name="Google Shape;596;p48"/>
          <p:cNvSpPr txBox="1">
            <a:spLocks noGrp="1"/>
          </p:cNvSpPr>
          <p:nvPr>
            <p:ph type="title" idx="2"/>
          </p:nvPr>
        </p:nvSpPr>
        <p:spPr>
          <a:xfrm>
            <a:off x="2231742" y="1631933"/>
            <a:ext cx="1908000"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Check-up</a:t>
            </a:r>
            <a:endParaRPr dirty="0"/>
          </a:p>
        </p:txBody>
      </p:sp>
      <p:sp>
        <p:nvSpPr>
          <p:cNvPr id="598" name="Google Shape;598;p48"/>
          <p:cNvSpPr txBox="1">
            <a:spLocks noGrp="1"/>
          </p:cNvSpPr>
          <p:nvPr>
            <p:ph type="title" idx="3"/>
          </p:nvPr>
        </p:nvSpPr>
        <p:spPr>
          <a:xfrm>
            <a:off x="5958258" y="1670178"/>
            <a:ext cx="1908000"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Process</a:t>
            </a:r>
            <a:endParaRPr dirty="0"/>
          </a:p>
        </p:txBody>
      </p:sp>
      <p:sp>
        <p:nvSpPr>
          <p:cNvPr id="600" name="Google Shape;600;p48"/>
          <p:cNvSpPr txBox="1">
            <a:spLocks noGrp="1"/>
          </p:cNvSpPr>
          <p:nvPr>
            <p:ph type="title" idx="5"/>
          </p:nvPr>
        </p:nvSpPr>
        <p:spPr>
          <a:xfrm>
            <a:off x="5981408" y="3831155"/>
            <a:ext cx="2235999" cy="4143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System Testing</a:t>
            </a:r>
            <a:endParaRPr dirty="0"/>
          </a:p>
        </p:txBody>
      </p:sp>
      <p:sp>
        <p:nvSpPr>
          <p:cNvPr id="602" name="Google Shape;602;p48"/>
          <p:cNvSpPr txBox="1">
            <a:spLocks noGrp="1"/>
          </p:cNvSpPr>
          <p:nvPr>
            <p:ph type="title" idx="9"/>
          </p:nvPr>
        </p:nvSpPr>
        <p:spPr>
          <a:xfrm>
            <a:off x="5981409" y="2774120"/>
            <a:ext cx="1908000"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Unit Testing</a:t>
            </a:r>
            <a:endParaRPr dirty="0"/>
          </a:p>
        </p:txBody>
      </p:sp>
      <p:sp>
        <p:nvSpPr>
          <p:cNvPr id="605" name="Google Shape;605;p48"/>
          <p:cNvSpPr txBox="1">
            <a:spLocks noGrp="1"/>
          </p:cNvSpPr>
          <p:nvPr>
            <p:ph type="title" idx="7"/>
          </p:nvPr>
        </p:nvSpPr>
        <p:spPr>
          <a:xfrm>
            <a:off x="2253658" y="2720202"/>
            <a:ext cx="1908000" cy="3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Scrutiny</a:t>
            </a:r>
            <a:endParaRPr dirty="0"/>
          </a:p>
        </p:txBody>
      </p:sp>
      <p:sp>
        <p:nvSpPr>
          <p:cNvPr id="606" name="Google Shape;606;p48"/>
          <p:cNvSpPr txBox="1">
            <a:spLocks noGrp="1"/>
          </p:cNvSpPr>
          <p:nvPr>
            <p:ph type="title" idx="14"/>
          </p:nvPr>
        </p:nvSpPr>
        <p:spPr>
          <a:xfrm>
            <a:off x="2265869" y="3854654"/>
            <a:ext cx="2554439" cy="4509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Integration Testing</a:t>
            </a:r>
            <a:endParaRPr dirty="0"/>
          </a:p>
        </p:txBody>
      </p:sp>
      <p:sp>
        <p:nvSpPr>
          <p:cNvPr id="608" name="Google Shape;608;p48"/>
          <p:cNvSpPr/>
          <p:nvPr/>
        </p:nvSpPr>
        <p:spPr>
          <a:xfrm>
            <a:off x="1250758" y="1452045"/>
            <a:ext cx="774300" cy="7746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8"/>
          <p:cNvSpPr/>
          <p:nvPr/>
        </p:nvSpPr>
        <p:spPr>
          <a:xfrm>
            <a:off x="1250758" y="2586895"/>
            <a:ext cx="774300" cy="774600"/>
          </a:xfrm>
          <a:prstGeom prst="ellipse">
            <a:avLst/>
          </a:prstGeom>
          <a:solidFill>
            <a:srgbClr val="955CFF">
              <a:alpha val="23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8"/>
          <p:cNvSpPr/>
          <p:nvPr/>
        </p:nvSpPr>
        <p:spPr>
          <a:xfrm>
            <a:off x="1250758" y="3721745"/>
            <a:ext cx="774300" cy="7746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8"/>
          <p:cNvSpPr/>
          <p:nvPr/>
        </p:nvSpPr>
        <p:spPr>
          <a:xfrm>
            <a:off x="4978509" y="1452045"/>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8"/>
          <p:cNvSpPr/>
          <p:nvPr/>
        </p:nvSpPr>
        <p:spPr>
          <a:xfrm>
            <a:off x="4978509" y="2586895"/>
            <a:ext cx="774300" cy="7746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8"/>
          <p:cNvSpPr/>
          <p:nvPr/>
        </p:nvSpPr>
        <p:spPr>
          <a:xfrm>
            <a:off x="4978509" y="3721745"/>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48"/>
          <p:cNvGrpSpPr/>
          <p:nvPr/>
        </p:nvGrpSpPr>
        <p:grpSpPr>
          <a:xfrm>
            <a:off x="1440942" y="3912457"/>
            <a:ext cx="393932" cy="393176"/>
            <a:chOff x="2553143" y="2197081"/>
            <a:chExt cx="393932" cy="383662"/>
          </a:xfrm>
        </p:grpSpPr>
        <p:sp>
          <p:nvSpPr>
            <p:cNvPr id="615" name="Google Shape;615;p48"/>
            <p:cNvSpPr/>
            <p:nvPr/>
          </p:nvSpPr>
          <p:spPr>
            <a:xfrm>
              <a:off x="2679954" y="2239884"/>
              <a:ext cx="58677" cy="93557"/>
            </a:xfrm>
            <a:custGeom>
              <a:avLst/>
              <a:gdLst/>
              <a:ahLst/>
              <a:cxnLst/>
              <a:rect l="l" t="t" r="r" b="b"/>
              <a:pathLst>
                <a:path w="1763" h="2811" extrusionOk="0">
                  <a:moveTo>
                    <a:pt x="0" y="1"/>
                  </a:moveTo>
                  <a:lnTo>
                    <a:pt x="0" y="2120"/>
                  </a:lnTo>
                  <a:lnTo>
                    <a:pt x="1763" y="2811"/>
                  </a:lnTo>
                  <a:lnTo>
                    <a:pt x="1763" y="715"/>
                  </a:lnTo>
                  <a:lnTo>
                    <a:pt x="215" y="9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8"/>
            <p:cNvSpPr/>
            <p:nvPr/>
          </p:nvSpPr>
          <p:spPr>
            <a:xfrm>
              <a:off x="2692635" y="2197081"/>
              <a:ext cx="114958" cy="46795"/>
            </a:xfrm>
            <a:custGeom>
              <a:avLst/>
              <a:gdLst/>
              <a:ahLst/>
              <a:cxnLst/>
              <a:rect l="l" t="t" r="r" b="b"/>
              <a:pathLst>
                <a:path w="3454" h="1406" extrusionOk="0">
                  <a:moveTo>
                    <a:pt x="1715" y="1"/>
                  </a:moveTo>
                  <a:lnTo>
                    <a:pt x="0" y="691"/>
                  </a:lnTo>
                  <a:lnTo>
                    <a:pt x="119" y="763"/>
                  </a:lnTo>
                  <a:lnTo>
                    <a:pt x="1715" y="1406"/>
                  </a:lnTo>
                  <a:lnTo>
                    <a:pt x="3334" y="763"/>
                  </a:lnTo>
                  <a:lnTo>
                    <a:pt x="3454" y="691"/>
                  </a:lnTo>
                  <a:lnTo>
                    <a:pt x="1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8"/>
            <p:cNvSpPr/>
            <p:nvPr/>
          </p:nvSpPr>
          <p:spPr>
            <a:xfrm>
              <a:off x="2761600" y="2240683"/>
              <a:ext cx="57878" cy="92758"/>
            </a:xfrm>
            <a:custGeom>
              <a:avLst/>
              <a:gdLst/>
              <a:ahLst/>
              <a:cxnLst/>
              <a:rect l="l" t="t" r="r" b="b"/>
              <a:pathLst>
                <a:path w="1739" h="2787" extrusionOk="0">
                  <a:moveTo>
                    <a:pt x="1739" y="0"/>
                  </a:moveTo>
                  <a:lnTo>
                    <a:pt x="1524" y="96"/>
                  </a:lnTo>
                  <a:lnTo>
                    <a:pt x="0" y="691"/>
                  </a:lnTo>
                  <a:lnTo>
                    <a:pt x="0" y="2787"/>
                  </a:lnTo>
                  <a:lnTo>
                    <a:pt x="1739" y="2096"/>
                  </a:lnTo>
                  <a:lnTo>
                    <a:pt x="17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8"/>
            <p:cNvSpPr/>
            <p:nvPr/>
          </p:nvSpPr>
          <p:spPr>
            <a:xfrm>
              <a:off x="2553143" y="2206600"/>
              <a:ext cx="80876" cy="225922"/>
            </a:xfrm>
            <a:custGeom>
              <a:avLst/>
              <a:gdLst/>
              <a:ahLst/>
              <a:cxnLst/>
              <a:rect l="l" t="t" r="r" b="b"/>
              <a:pathLst>
                <a:path w="2430" h="6788" extrusionOk="0">
                  <a:moveTo>
                    <a:pt x="667" y="0"/>
                  </a:moveTo>
                  <a:lnTo>
                    <a:pt x="0" y="191"/>
                  </a:lnTo>
                  <a:lnTo>
                    <a:pt x="1739" y="6787"/>
                  </a:lnTo>
                  <a:lnTo>
                    <a:pt x="2429" y="6621"/>
                  </a:lnTo>
                  <a:lnTo>
                    <a:pt x="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8"/>
            <p:cNvSpPr/>
            <p:nvPr/>
          </p:nvSpPr>
          <p:spPr>
            <a:xfrm>
              <a:off x="2662514" y="2346093"/>
              <a:ext cx="40472" cy="75352"/>
            </a:xfrm>
            <a:custGeom>
              <a:avLst/>
              <a:gdLst/>
              <a:ahLst/>
              <a:cxnLst/>
              <a:rect l="l" t="t" r="r" b="b"/>
              <a:pathLst>
                <a:path w="1216" h="2264" extrusionOk="0">
                  <a:moveTo>
                    <a:pt x="667" y="1"/>
                  </a:moveTo>
                  <a:lnTo>
                    <a:pt x="0" y="167"/>
                  </a:lnTo>
                  <a:lnTo>
                    <a:pt x="548" y="2263"/>
                  </a:lnTo>
                  <a:lnTo>
                    <a:pt x="1215" y="2073"/>
                  </a:lnTo>
                  <a:lnTo>
                    <a:pt x="6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8"/>
            <p:cNvSpPr/>
            <p:nvPr/>
          </p:nvSpPr>
          <p:spPr>
            <a:xfrm>
              <a:off x="2785364" y="2346093"/>
              <a:ext cx="40472" cy="75352"/>
            </a:xfrm>
            <a:custGeom>
              <a:avLst/>
              <a:gdLst/>
              <a:ahLst/>
              <a:cxnLst/>
              <a:rect l="l" t="t" r="r" b="b"/>
              <a:pathLst>
                <a:path w="1216" h="2264" extrusionOk="0">
                  <a:moveTo>
                    <a:pt x="548" y="1"/>
                  </a:moveTo>
                  <a:lnTo>
                    <a:pt x="1" y="2096"/>
                  </a:lnTo>
                  <a:lnTo>
                    <a:pt x="668" y="2263"/>
                  </a:lnTo>
                  <a:lnTo>
                    <a:pt x="1215" y="167"/>
                  </a:lnTo>
                  <a:lnTo>
                    <a:pt x="5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8"/>
            <p:cNvSpPr/>
            <p:nvPr/>
          </p:nvSpPr>
          <p:spPr>
            <a:xfrm>
              <a:off x="2855127" y="2206600"/>
              <a:ext cx="80078" cy="226720"/>
            </a:xfrm>
            <a:custGeom>
              <a:avLst/>
              <a:gdLst/>
              <a:ahLst/>
              <a:cxnLst/>
              <a:rect l="l" t="t" r="r" b="b"/>
              <a:pathLst>
                <a:path w="2406" h="6812" extrusionOk="0">
                  <a:moveTo>
                    <a:pt x="1739" y="0"/>
                  </a:moveTo>
                  <a:lnTo>
                    <a:pt x="0" y="6621"/>
                  </a:lnTo>
                  <a:lnTo>
                    <a:pt x="667" y="6811"/>
                  </a:lnTo>
                  <a:lnTo>
                    <a:pt x="2406" y="191"/>
                  </a:lnTo>
                  <a:lnTo>
                    <a:pt x="17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8"/>
            <p:cNvSpPr/>
            <p:nvPr/>
          </p:nvSpPr>
          <p:spPr>
            <a:xfrm>
              <a:off x="2598309" y="2464983"/>
              <a:ext cx="303603" cy="57113"/>
            </a:xfrm>
            <a:custGeom>
              <a:avLst/>
              <a:gdLst/>
              <a:ahLst/>
              <a:cxnLst/>
              <a:rect l="l" t="t" r="r" b="b"/>
              <a:pathLst>
                <a:path w="9122" h="1716" extrusionOk="0">
                  <a:moveTo>
                    <a:pt x="858" y="1"/>
                  </a:moveTo>
                  <a:lnTo>
                    <a:pt x="1" y="1715"/>
                  </a:lnTo>
                  <a:lnTo>
                    <a:pt x="9121" y="1715"/>
                  </a:lnTo>
                  <a:lnTo>
                    <a:pt x="82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8"/>
            <p:cNvSpPr/>
            <p:nvPr/>
          </p:nvSpPr>
          <p:spPr>
            <a:xfrm>
              <a:off x="2553143" y="2545829"/>
              <a:ext cx="393932" cy="34913"/>
            </a:xfrm>
            <a:custGeom>
              <a:avLst/>
              <a:gdLst/>
              <a:ahLst/>
              <a:cxnLst/>
              <a:rect l="l" t="t" r="r" b="b"/>
              <a:pathLst>
                <a:path w="11836" h="1049" extrusionOk="0">
                  <a:moveTo>
                    <a:pt x="0" y="1"/>
                  </a:moveTo>
                  <a:lnTo>
                    <a:pt x="0" y="1049"/>
                  </a:lnTo>
                  <a:lnTo>
                    <a:pt x="11836" y="1049"/>
                  </a:lnTo>
                  <a:lnTo>
                    <a:pt x="118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48"/>
          <p:cNvGrpSpPr/>
          <p:nvPr/>
        </p:nvGrpSpPr>
        <p:grpSpPr>
          <a:xfrm>
            <a:off x="5168670" y="1642746"/>
            <a:ext cx="393977" cy="393197"/>
            <a:chOff x="3998320" y="2194718"/>
            <a:chExt cx="393977" cy="388420"/>
          </a:xfrm>
        </p:grpSpPr>
        <p:sp>
          <p:nvSpPr>
            <p:cNvPr id="625" name="Google Shape;625;p48"/>
            <p:cNvSpPr/>
            <p:nvPr/>
          </p:nvSpPr>
          <p:spPr>
            <a:xfrm>
              <a:off x="4137047" y="2513344"/>
              <a:ext cx="116522" cy="69793"/>
            </a:xfrm>
            <a:custGeom>
              <a:avLst/>
              <a:gdLst/>
              <a:ahLst/>
              <a:cxnLst/>
              <a:rect l="l" t="t" r="r" b="b"/>
              <a:pathLst>
                <a:path w="3501" h="2097" extrusionOk="0">
                  <a:moveTo>
                    <a:pt x="0" y="1"/>
                  </a:moveTo>
                  <a:lnTo>
                    <a:pt x="0" y="691"/>
                  </a:lnTo>
                  <a:lnTo>
                    <a:pt x="714" y="691"/>
                  </a:lnTo>
                  <a:lnTo>
                    <a:pt x="714" y="2096"/>
                  </a:lnTo>
                  <a:lnTo>
                    <a:pt x="2786" y="2096"/>
                  </a:lnTo>
                  <a:lnTo>
                    <a:pt x="2786" y="691"/>
                  </a:lnTo>
                  <a:lnTo>
                    <a:pt x="3501" y="691"/>
                  </a:lnTo>
                  <a:lnTo>
                    <a:pt x="3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8"/>
            <p:cNvSpPr/>
            <p:nvPr/>
          </p:nvSpPr>
          <p:spPr>
            <a:xfrm>
              <a:off x="4114048" y="2373852"/>
              <a:ext cx="162518" cy="116522"/>
            </a:xfrm>
            <a:custGeom>
              <a:avLst/>
              <a:gdLst/>
              <a:ahLst/>
              <a:cxnLst/>
              <a:rect l="l" t="t" r="r" b="b"/>
              <a:pathLst>
                <a:path w="4883" h="3501" extrusionOk="0">
                  <a:moveTo>
                    <a:pt x="0" y="0"/>
                  </a:moveTo>
                  <a:lnTo>
                    <a:pt x="0" y="3501"/>
                  </a:lnTo>
                  <a:lnTo>
                    <a:pt x="4882" y="3501"/>
                  </a:lnTo>
                  <a:lnTo>
                    <a:pt x="4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8"/>
            <p:cNvSpPr/>
            <p:nvPr/>
          </p:nvSpPr>
          <p:spPr>
            <a:xfrm>
              <a:off x="4299539" y="2194718"/>
              <a:ext cx="92758" cy="156161"/>
            </a:xfrm>
            <a:custGeom>
              <a:avLst/>
              <a:gdLst/>
              <a:ahLst/>
              <a:cxnLst/>
              <a:rect l="l" t="t" r="r" b="b"/>
              <a:pathLst>
                <a:path w="2787" h="4692" extrusionOk="0">
                  <a:moveTo>
                    <a:pt x="2786" y="0"/>
                  </a:moveTo>
                  <a:lnTo>
                    <a:pt x="0" y="1048"/>
                  </a:lnTo>
                  <a:lnTo>
                    <a:pt x="0" y="4692"/>
                  </a:lnTo>
                  <a:lnTo>
                    <a:pt x="2786" y="4692"/>
                  </a:lnTo>
                  <a:lnTo>
                    <a:pt x="2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8"/>
            <p:cNvSpPr/>
            <p:nvPr/>
          </p:nvSpPr>
          <p:spPr>
            <a:xfrm>
              <a:off x="4114048" y="2235125"/>
              <a:ext cx="162518" cy="115757"/>
            </a:xfrm>
            <a:custGeom>
              <a:avLst/>
              <a:gdLst/>
              <a:ahLst/>
              <a:cxnLst/>
              <a:rect l="l" t="t" r="r" b="b"/>
              <a:pathLst>
                <a:path w="4883" h="3478" extrusionOk="0">
                  <a:moveTo>
                    <a:pt x="0" y="1"/>
                  </a:moveTo>
                  <a:lnTo>
                    <a:pt x="0" y="3478"/>
                  </a:lnTo>
                  <a:lnTo>
                    <a:pt x="4882" y="3478"/>
                  </a:lnTo>
                  <a:lnTo>
                    <a:pt x="4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8"/>
            <p:cNvSpPr/>
            <p:nvPr/>
          </p:nvSpPr>
          <p:spPr>
            <a:xfrm>
              <a:off x="4299539" y="2373852"/>
              <a:ext cx="92758" cy="156161"/>
            </a:xfrm>
            <a:custGeom>
              <a:avLst/>
              <a:gdLst/>
              <a:ahLst/>
              <a:cxnLst/>
              <a:rect l="l" t="t" r="r" b="b"/>
              <a:pathLst>
                <a:path w="2787" h="4692" extrusionOk="0">
                  <a:moveTo>
                    <a:pt x="0" y="0"/>
                  </a:moveTo>
                  <a:lnTo>
                    <a:pt x="0" y="3644"/>
                  </a:lnTo>
                  <a:lnTo>
                    <a:pt x="2786" y="4692"/>
                  </a:lnTo>
                  <a:lnTo>
                    <a:pt x="2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8"/>
            <p:cNvSpPr/>
            <p:nvPr/>
          </p:nvSpPr>
          <p:spPr>
            <a:xfrm>
              <a:off x="3998320" y="2373852"/>
              <a:ext cx="92758" cy="156161"/>
            </a:xfrm>
            <a:custGeom>
              <a:avLst/>
              <a:gdLst/>
              <a:ahLst/>
              <a:cxnLst/>
              <a:rect l="l" t="t" r="r" b="b"/>
              <a:pathLst>
                <a:path w="2787" h="4692" extrusionOk="0">
                  <a:moveTo>
                    <a:pt x="1" y="0"/>
                  </a:moveTo>
                  <a:lnTo>
                    <a:pt x="1" y="4692"/>
                  </a:lnTo>
                  <a:lnTo>
                    <a:pt x="2787" y="3644"/>
                  </a:lnTo>
                  <a:lnTo>
                    <a:pt x="27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8"/>
            <p:cNvSpPr/>
            <p:nvPr/>
          </p:nvSpPr>
          <p:spPr>
            <a:xfrm>
              <a:off x="3998320" y="2194718"/>
              <a:ext cx="92758" cy="156161"/>
            </a:xfrm>
            <a:custGeom>
              <a:avLst/>
              <a:gdLst/>
              <a:ahLst/>
              <a:cxnLst/>
              <a:rect l="l" t="t" r="r" b="b"/>
              <a:pathLst>
                <a:path w="2787" h="4692" extrusionOk="0">
                  <a:moveTo>
                    <a:pt x="1" y="0"/>
                  </a:moveTo>
                  <a:lnTo>
                    <a:pt x="1" y="4692"/>
                  </a:lnTo>
                  <a:lnTo>
                    <a:pt x="2787" y="4692"/>
                  </a:lnTo>
                  <a:lnTo>
                    <a:pt x="2787" y="104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48"/>
          <p:cNvGrpSpPr/>
          <p:nvPr/>
        </p:nvGrpSpPr>
        <p:grpSpPr>
          <a:xfrm>
            <a:off x="5168692" y="2776823"/>
            <a:ext cx="393934" cy="394745"/>
            <a:chOff x="6958471" y="2805843"/>
            <a:chExt cx="393934" cy="394745"/>
          </a:xfrm>
        </p:grpSpPr>
        <p:sp>
          <p:nvSpPr>
            <p:cNvPr id="633" name="Google Shape;633;p48"/>
            <p:cNvSpPr/>
            <p:nvPr/>
          </p:nvSpPr>
          <p:spPr>
            <a:xfrm>
              <a:off x="7166928" y="2956419"/>
              <a:ext cx="46795" cy="46795"/>
            </a:xfrm>
            <a:custGeom>
              <a:avLst/>
              <a:gdLst/>
              <a:ahLst/>
              <a:cxnLst/>
              <a:rect l="l" t="t" r="r" b="b"/>
              <a:pathLst>
                <a:path w="1406" h="1406" extrusionOk="0">
                  <a:moveTo>
                    <a:pt x="691" y="1"/>
                  </a:moveTo>
                  <a:cubicBezTo>
                    <a:pt x="310" y="1"/>
                    <a:pt x="0" y="334"/>
                    <a:pt x="0" y="715"/>
                  </a:cubicBezTo>
                  <a:cubicBezTo>
                    <a:pt x="0" y="1096"/>
                    <a:pt x="310" y="1406"/>
                    <a:pt x="691" y="1406"/>
                  </a:cubicBezTo>
                  <a:cubicBezTo>
                    <a:pt x="1096" y="1406"/>
                    <a:pt x="1405" y="1096"/>
                    <a:pt x="1405" y="715"/>
                  </a:cubicBezTo>
                  <a:cubicBezTo>
                    <a:pt x="1405" y="334"/>
                    <a:pt x="1096" y="1"/>
                    <a:pt x="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8"/>
            <p:cNvSpPr/>
            <p:nvPr/>
          </p:nvSpPr>
          <p:spPr>
            <a:xfrm>
              <a:off x="7105087" y="2895410"/>
              <a:ext cx="67397" cy="67397"/>
            </a:xfrm>
            <a:custGeom>
              <a:avLst/>
              <a:gdLst/>
              <a:ahLst/>
              <a:cxnLst/>
              <a:rect l="l" t="t" r="r" b="b"/>
              <a:pathLst>
                <a:path w="2025" h="2025" extrusionOk="0">
                  <a:moveTo>
                    <a:pt x="1430" y="0"/>
                  </a:moveTo>
                  <a:cubicBezTo>
                    <a:pt x="810" y="262"/>
                    <a:pt x="286" y="786"/>
                    <a:pt x="1" y="1429"/>
                  </a:cubicBezTo>
                  <a:lnTo>
                    <a:pt x="1263" y="2024"/>
                  </a:lnTo>
                  <a:cubicBezTo>
                    <a:pt x="1406" y="1667"/>
                    <a:pt x="1692" y="1405"/>
                    <a:pt x="2025" y="1262"/>
                  </a:cubicBezTo>
                  <a:lnTo>
                    <a:pt x="14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8"/>
            <p:cNvSpPr/>
            <p:nvPr/>
          </p:nvSpPr>
          <p:spPr>
            <a:xfrm>
              <a:off x="7175648" y="2887455"/>
              <a:ext cx="107037" cy="107835"/>
            </a:xfrm>
            <a:custGeom>
              <a:avLst/>
              <a:gdLst/>
              <a:ahLst/>
              <a:cxnLst/>
              <a:rect l="l" t="t" r="r" b="b"/>
              <a:pathLst>
                <a:path w="3216" h="3240" extrusionOk="0">
                  <a:moveTo>
                    <a:pt x="429" y="1"/>
                  </a:moveTo>
                  <a:cubicBezTo>
                    <a:pt x="286" y="1"/>
                    <a:pt x="143" y="1"/>
                    <a:pt x="0" y="25"/>
                  </a:cubicBezTo>
                  <a:lnTo>
                    <a:pt x="643" y="1406"/>
                  </a:lnTo>
                  <a:cubicBezTo>
                    <a:pt x="1239" y="1501"/>
                    <a:pt x="1739" y="1977"/>
                    <a:pt x="1810" y="2573"/>
                  </a:cubicBezTo>
                  <a:lnTo>
                    <a:pt x="3191" y="3240"/>
                  </a:lnTo>
                  <a:cubicBezTo>
                    <a:pt x="3215" y="3073"/>
                    <a:pt x="3215" y="2930"/>
                    <a:pt x="3215" y="2787"/>
                  </a:cubicBezTo>
                  <a:cubicBezTo>
                    <a:pt x="3215" y="1239"/>
                    <a:pt x="1977" y="1"/>
                    <a:pt x="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8"/>
            <p:cNvSpPr/>
            <p:nvPr/>
          </p:nvSpPr>
          <p:spPr>
            <a:xfrm>
              <a:off x="6958471" y="2805843"/>
              <a:ext cx="45996" cy="394730"/>
            </a:xfrm>
            <a:custGeom>
              <a:avLst/>
              <a:gdLst/>
              <a:ahLst/>
              <a:cxnLst/>
              <a:rect l="l" t="t" r="r" b="b"/>
              <a:pathLst>
                <a:path w="1382" h="11860" extrusionOk="0">
                  <a:moveTo>
                    <a:pt x="0" y="0"/>
                  </a:moveTo>
                  <a:lnTo>
                    <a:pt x="0" y="11860"/>
                  </a:lnTo>
                  <a:lnTo>
                    <a:pt x="1381" y="11860"/>
                  </a:lnTo>
                  <a:lnTo>
                    <a:pt x="13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8"/>
            <p:cNvSpPr/>
            <p:nvPr/>
          </p:nvSpPr>
          <p:spPr>
            <a:xfrm>
              <a:off x="7028201" y="3153792"/>
              <a:ext cx="324205" cy="46795"/>
            </a:xfrm>
            <a:custGeom>
              <a:avLst/>
              <a:gdLst/>
              <a:ahLst/>
              <a:cxnLst/>
              <a:rect l="l" t="t" r="r" b="b"/>
              <a:pathLst>
                <a:path w="9741" h="1406" extrusionOk="0">
                  <a:moveTo>
                    <a:pt x="1" y="1"/>
                  </a:moveTo>
                  <a:lnTo>
                    <a:pt x="1" y="1406"/>
                  </a:lnTo>
                  <a:lnTo>
                    <a:pt x="9741" y="1406"/>
                  </a:lnTo>
                  <a:lnTo>
                    <a:pt x="97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8"/>
            <p:cNvSpPr/>
            <p:nvPr/>
          </p:nvSpPr>
          <p:spPr>
            <a:xfrm>
              <a:off x="7208133" y="2997658"/>
              <a:ext cx="66598" cy="67397"/>
            </a:xfrm>
            <a:custGeom>
              <a:avLst/>
              <a:gdLst/>
              <a:ahLst/>
              <a:cxnLst/>
              <a:rect l="l" t="t" r="r" b="b"/>
              <a:pathLst>
                <a:path w="2001" h="2025" extrusionOk="0">
                  <a:moveTo>
                    <a:pt x="763" y="0"/>
                  </a:moveTo>
                  <a:cubicBezTo>
                    <a:pt x="620" y="334"/>
                    <a:pt x="334" y="619"/>
                    <a:pt x="1" y="762"/>
                  </a:cubicBezTo>
                  <a:lnTo>
                    <a:pt x="596" y="2024"/>
                  </a:lnTo>
                  <a:cubicBezTo>
                    <a:pt x="1215" y="1739"/>
                    <a:pt x="1739" y="1238"/>
                    <a:pt x="2001" y="595"/>
                  </a:cubicBezTo>
                  <a:lnTo>
                    <a:pt x="7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7028201" y="2805843"/>
              <a:ext cx="324205" cy="324970"/>
            </a:xfrm>
            <a:custGeom>
              <a:avLst/>
              <a:gdLst/>
              <a:ahLst/>
              <a:cxnLst/>
              <a:rect l="l" t="t" r="r" b="b"/>
              <a:pathLst>
                <a:path w="9741" h="9764" extrusionOk="0">
                  <a:moveTo>
                    <a:pt x="1739" y="1405"/>
                  </a:moveTo>
                  <a:lnTo>
                    <a:pt x="1739" y="2096"/>
                  </a:lnTo>
                  <a:lnTo>
                    <a:pt x="1025" y="2096"/>
                  </a:lnTo>
                  <a:lnTo>
                    <a:pt x="1025" y="1405"/>
                  </a:lnTo>
                  <a:close/>
                  <a:moveTo>
                    <a:pt x="8693" y="1405"/>
                  </a:moveTo>
                  <a:lnTo>
                    <a:pt x="8693" y="2096"/>
                  </a:lnTo>
                  <a:lnTo>
                    <a:pt x="8002" y="2096"/>
                  </a:lnTo>
                  <a:lnTo>
                    <a:pt x="8002" y="1405"/>
                  </a:lnTo>
                  <a:close/>
                  <a:moveTo>
                    <a:pt x="4859" y="1738"/>
                  </a:moveTo>
                  <a:cubicBezTo>
                    <a:pt x="6788" y="1738"/>
                    <a:pt x="8360" y="3310"/>
                    <a:pt x="8360" y="5239"/>
                  </a:cubicBezTo>
                  <a:cubicBezTo>
                    <a:pt x="8360" y="7144"/>
                    <a:pt x="6788" y="8716"/>
                    <a:pt x="4859" y="8716"/>
                  </a:cubicBezTo>
                  <a:cubicBezTo>
                    <a:pt x="2954" y="8716"/>
                    <a:pt x="1382" y="7144"/>
                    <a:pt x="1382" y="5239"/>
                  </a:cubicBezTo>
                  <a:cubicBezTo>
                    <a:pt x="1382" y="3310"/>
                    <a:pt x="2954" y="1738"/>
                    <a:pt x="4859" y="1738"/>
                  </a:cubicBezTo>
                  <a:close/>
                  <a:moveTo>
                    <a:pt x="1739" y="8359"/>
                  </a:moveTo>
                  <a:lnTo>
                    <a:pt x="1739" y="9073"/>
                  </a:lnTo>
                  <a:lnTo>
                    <a:pt x="1025" y="9073"/>
                  </a:lnTo>
                  <a:lnTo>
                    <a:pt x="1025" y="8359"/>
                  </a:lnTo>
                  <a:close/>
                  <a:moveTo>
                    <a:pt x="8693" y="8359"/>
                  </a:moveTo>
                  <a:lnTo>
                    <a:pt x="8693" y="9073"/>
                  </a:lnTo>
                  <a:lnTo>
                    <a:pt x="8002" y="9073"/>
                  </a:lnTo>
                  <a:lnTo>
                    <a:pt x="8002" y="8359"/>
                  </a:lnTo>
                  <a:close/>
                  <a:moveTo>
                    <a:pt x="1" y="0"/>
                  </a:moveTo>
                  <a:lnTo>
                    <a:pt x="1" y="9764"/>
                  </a:lnTo>
                  <a:lnTo>
                    <a:pt x="9741" y="9764"/>
                  </a:lnTo>
                  <a:lnTo>
                    <a:pt x="9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7097165" y="2965139"/>
              <a:ext cx="107835" cy="107835"/>
            </a:xfrm>
            <a:custGeom>
              <a:avLst/>
              <a:gdLst/>
              <a:ahLst/>
              <a:cxnLst/>
              <a:rect l="l" t="t" r="r" b="b"/>
              <a:pathLst>
                <a:path w="3240" h="3240" extrusionOk="0">
                  <a:moveTo>
                    <a:pt x="48" y="1"/>
                  </a:moveTo>
                  <a:cubicBezTo>
                    <a:pt x="24" y="144"/>
                    <a:pt x="1" y="286"/>
                    <a:pt x="1" y="453"/>
                  </a:cubicBezTo>
                  <a:cubicBezTo>
                    <a:pt x="1" y="1977"/>
                    <a:pt x="1263" y="3239"/>
                    <a:pt x="2787" y="3239"/>
                  </a:cubicBezTo>
                  <a:cubicBezTo>
                    <a:pt x="2954" y="3239"/>
                    <a:pt x="3096" y="3216"/>
                    <a:pt x="3239" y="3192"/>
                  </a:cubicBezTo>
                  <a:lnTo>
                    <a:pt x="2596" y="1834"/>
                  </a:lnTo>
                  <a:cubicBezTo>
                    <a:pt x="1977" y="1739"/>
                    <a:pt x="1501" y="1263"/>
                    <a:pt x="1406" y="644"/>
                  </a:cubicBezTo>
                  <a:lnTo>
                    <a:pt x="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48"/>
          <p:cNvGrpSpPr/>
          <p:nvPr/>
        </p:nvGrpSpPr>
        <p:grpSpPr>
          <a:xfrm>
            <a:off x="1464306" y="2777207"/>
            <a:ext cx="347203" cy="393977"/>
            <a:chOff x="1841222" y="4084342"/>
            <a:chExt cx="347203" cy="393977"/>
          </a:xfrm>
        </p:grpSpPr>
        <p:sp>
          <p:nvSpPr>
            <p:cNvPr id="642" name="Google Shape;642;p48"/>
            <p:cNvSpPr/>
            <p:nvPr/>
          </p:nvSpPr>
          <p:spPr>
            <a:xfrm>
              <a:off x="1875304" y="4374445"/>
              <a:ext cx="279040" cy="103875"/>
            </a:xfrm>
            <a:custGeom>
              <a:avLst/>
              <a:gdLst/>
              <a:ahLst/>
              <a:cxnLst/>
              <a:rect l="l" t="t" r="r" b="b"/>
              <a:pathLst>
                <a:path w="8384" h="3121" extrusionOk="0">
                  <a:moveTo>
                    <a:pt x="3835" y="1"/>
                  </a:moveTo>
                  <a:lnTo>
                    <a:pt x="3835" y="1025"/>
                  </a:lnTo>
                  <a:lnTo>
                    <a:pt x="3144" y="1025"/>
                  </a:lnTo>
                  <a:lnTo>
                    <a:pt x="3144" y="1739"/>
                  </a:lnTo>
                  <a:lnTo>
                    <a:pt x="1" y="1739"/>
                  </a:lnTo>
                  <a:lnTo>
                    <a:pt x="1" y="2430"/>
                  </a:lnTo>
                  <a:lnTo>
                    <a:pt x="3144" y="2430"/>
                  </a:lnTo>
                  <a:lnTo>
                    <a:pt x="3144" y="3120"/>
                  </a:lnTo>
                  <a:lnTo>
                    <a:pt x="5240" y="3120"/>
                  </a:lnTo>
                  <a:lnTo>
                    <a:pt x="5240" y="2430"/>
                  </a:lnTo>
                  <a:lnTo>
                    <a:pt x="8384" y="2430"/>
                  </a:lnTo>
                  <a:lnTo>
                    <a:pt x="8384" y="1739"/>
                  </a:lnTo>
                  <a:lnTo>
                    <a:pt x="5240" y="1739"/>
                  </a:lnTo>
                  <a:lnTo>
                    <a:pt x="5240" y="1025"/>
                  </a:lnTo>
                  <a:lnTo>
                    <a:pt x="4549" y="1025"/>
                  </a:lnTo>
                  <a:lnTo>
                    <a:pt x="45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8"/>
            <p:cNvSpPr/>
            <p:nvPr/>
          </p:nvSpPr>
          <p:spPr>
            <a:xfrm>
              <a:off x="1841222" y="4162027"/>
              <a:ext cx="347203" cy="72955"/>
            </a:xfrm>
            <a:custGeom>
              <a:avLst/>
              <a:gdLst/>
              <a:ahLst/>
              <a:cxnLst/>
              <a:rect l="l" t="t" r="r" b="b"/>
              <a:pathLst>
                <a:path w="10432" h="2192" extrusionOk="0">
                  <a:moveTo>
                    <a:pt x="1" y="0"/>
                  </a:moveTo>
                  <a:lnTo>
                    <a:pt x="1" y="929"/>
                  </a:lnTo>
                  <a:cubicBezTo>
                    <a:pt x="72" y="977"/>
                    <a:pt x="144" y="1024"/>
                    <a:pt x="215" y="1072"/>
                  </a:cubicBezTo>
                  <a:cubicBezTo>
                    <a:pt x="1549" y="1786"/>
                    <a:pt x="3311" y="2191"/>
                    <a:pt x="5216" y="2191"/>
                  </a:cubicBezTo>
                  <a:cubicBezTo>
                    <a:pt x="7121" y="2191"/>
                    <a:pt x="8884" y="1786"/>
                    <a:pt x="10217" y="1072"/>
                  </a:cubicBezTo>
                  <a:cubicBezTo>
                    <a:pt x="10289" y="1024"/>
                    <a:pt x="10360" y="977"/>
                    <a:pt x="10432" y="929"/>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8"/>
            <p:cNvSpPr/>
            <p:nvPr/>
          </p:nvSpPr>
          <p:spPr>
            <a:xfrm>
              <a:off x="1845981" y="4084342"/>
              <a:ext cx="337684" cy="92758"/>
            </a:xfrm>
            <a:custGeom>
              <a:avLst/>
              <a:gdLst/>
              <a:ahLst/>
              <a:cxnLst/>
              <a:rect l="l" t="t" r="r" b="b"/>
              <a:pathLst>
                <a:path w="10146" h="2787" extrusionOk="0">
                  <a:moveTo>
                    <a:pt x="5073" y="1"/>
                  </a:moveTo>
                  <a:cubicBezTo>
                    <a:pt x="3787" y="1"/>
                    <a:pt x="2525" y="215"/>
                    <a:pt x="1501" y="596"/>
                  </a:cubicBezTo>
                  <a:cubicBezTo>
                    <a:pt x="739" y="882"/>
                    <a:pt x="239" y="1239"/>
                    <a:pt x="1" y="1620"/>
                  </a:cubicBezTo>
                  <a:cubicBezTo>
                    <a:pt x="25" y="1620"/>
                    <a:pt x="48" y="1644"/>
                    <a:pt x="72" y="1644"/>
                  </a:cubicBezTo>
                  <a:cubicBezTo>
                    <a:pt x="1406" y="2382"/>
                    <a:pt x="3168" y="2787"/>
                    <a:pt x="5073" y="2787"/>
                  </a:cubicBezTo>
                  <a:cubicBezTo>
                    <a:pt x="6978" y="2787"/>
                    <a:pt x="8741" y="2382"/>
                    <a:pt x="10074" y="1644"/>
                  </a:cubicBezTo>
                  <a:cubicBezTo>
                    <a:pt x="10098" y="1644"/>
                    <a:pt x="10122" y="1620"/>
                    <a:pt x="10146" y="1620"/>
                  </a:cubicBezTo>
                  <a:cubicBezTo>
                    <a:pt x="9908" y="1239"/>
                    <a:pt x="9407" y="882"/>
                    <a:pt x="8645" y="596"/>
                  </a:cubicBezTo>
                  <a:cubicBezTo>
                    <a:pt x="7621" y="215"/>
                    <a:pt x="6359" y="1"/>
                    <a:pt x="5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8"/>
            <p:cNvSpPr/>
            <p:nvPr/>
          </p:nvSpPr>
          <p:spPr>
            <a:xfrm>
              <a:off x="1841222" y="4219874"/>
              <a:ext cx="347203" cy="72955"/>
            </a:xfrm>
            <a:custGeom>
              <a:avLst/>
              <a:gdLst/>
              <a:ahLst/>
              <a:cxnLst/>
              <a:rect l="l" t="t" r="r" b="b"/>
              <a:pathLst>
                <a:path w="10432" h="2192" extrusionOk="0">
                  <a:moveTo>
                    <a:pt x="1" y="1"/>
                  </a:moveTo>
                  <a:lnTo>
                    <a:pt x="1" y="930"/>
                  </a:lnTo>
                  <a:cubicBezTo>
                    <a:pt x="72" y="977"/>
                    <a:pt x="144" y="1025"/>
                    <a:pt x="215" y="1072"/>
                  </a:cubicBezTo>
                  <a:cubicBezTo>
                    <a:pt x="1549" y="1787"/>
                    <a:pt x="3311" y="2192"/>
                    <a:pt x="5216" y="2192"/>
                  </a:cubicBezTo>
                  <a:cubicBezTo>
                    <a:pt x="7121" y="2192"/>
                    <a:pt x="8884" y="1787"/>
                    <a:pt x="10217" y="1072"/>
                  </a:cubicBezTo>
                  <a:cubicBezTo>
                    <a:pt x="10289" y="1025"/>
                    <a:pt x="10360" y="977"/>
                    <a:pt x="10432" y="930"/>
                  </a:cubicBezTo>
                  <a:lnTo>
                    <a:pt x="10432" y="1"/>
                  </a:lnTo>
                  <a:cubicBezTo>
                    <a:pt x="9027" y="739"/>
                    <a:pt x="7169" y="1144"/>
                    <a:pt x="5216" y="1144"/>
                  </a:cubicBezTo>
                  <a:cubicBezTo>
                    <a:pt x="3263" y="1144"/>
                    <a:pt x="1406" y="73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8"/>
            <p:cNvSpPr/>
            <p:nvPr/>
          </p:nvSpPr>
          <p:spPr>
            <a:xfrm>
              <a:off x="1841222" y="4277755"/>
              <a:ext cx="347203" cy="96719"/>
            </a:xfrm>
            <a:custGeom>
              <a:avLst/>
              <a:gdLst/>
              <a:ahLst/>
              <a:cxnLst/>
              <a:rect l="l" t="t" r="r" b="b"/>
              <a:pathLst>
                <a:path w="10432" h="2906" extrusionOk="0">
                  <a:moveTo>
                    <a:pt x="1" y="0"/>
                  </a:moveTo>
                  <a:lnTo>
                    <a:pt x="1" y="1143"/>
                  </a:lnTo>
                  <a:cubicBezTo>
                    <a:pt x="1" y="1715"/>
                    <a:pt x="549" y="2144"/>
                    <a:pt x="1668" y="2477"/>
                  </a:cubicBezTo>
                  <a:cubicBezTo>
                    <a:pt x="2620" y="2739"/>
                    <a:pt x="3883" y="2906"/>
                    <a:pt x="5216" y="2906"/>
                  </a:cubicBezTo>
                  <a:cubicBezTo>
                    <a:pt x="6550" y="2906"/>
                    <a:pt x="7812" y="2739"/>
                    <a:pt x="8765" y="2477"/>
                  </a:cubicBezTo>
                  <a:cubicBezTo>
                    <a:pt x="9884" y="2144"/>
                    <a:pt x="10432" y="1715"/>
                    <a:pt x="10432" y="1143"/>
                  </a:cubicBezTo>
                  <a:lnTo>
                    <a:pt x="10432" y="0"/>
                  </a:lnTo>
                  <a:cubicBezTo>
                    <a:pt x="9027" y="739"/>
                    <a:pt x="7169" y="1143"/>
                    <a:pt x="5216" y="1143"/>
                  </a:cubicBezTo>
                  <a:cubicBezTo>
                    <a:pt x="3263" y="1143"/>
                    <a:pt x="1406" y="73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48"/>
          <p:cNvGrpSpPr/>
          <p:nvPr/>
        </p:nvGrpSpPr>
        <p:grpSpPr>
          <a:xfrm>
            <a:off x="5168277" y="3912449"/>
            <a:ext cx="394764" cy="393192"/>
            <a:chOff x="1817457" y="2200243"/>
            <a:chExt cx="394764" cy="382892"/>
          </a:xfrm>
        </p:grpSpPr>
        <p:sp>
          <p:nvSpPr>
            <p:cNvPr id="648" name="Google Shape;648;p48"/>
            <p:cNvSpPr/>
            <p:nvPr/>
          </p:nvSpPr>
          <p:spPr>
            <a:xfrm>
              <a:off x="1817457" y="2293005"/>
              <a:ext cx="46795" cy="46795"/>
            </a:xfrm>
            <a:custGeom>
              <a:avLst/>
              <a:gdLst/>
              <a:ahLst/>
              <a:cxnLst/>
              <a:rect l="l" t="t" r="r" b="b"/>
              <a:pathLst>
                <a:path w="1406" h="1406" extrusionOk="0">
                  <a:moveTo>
                    <a:pt x="0" y="0"/>
                  </a:moveTo>
                  <a:lnTo>
                    <a:pt x="0" y="1405"/>
                  </a:lnTo>
                  <a:lnTo>
                    <a:pt x="1405" y="1405"/>
                  </a:lnTo>
                  <a:lnTo>
                    <a:pt x="1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a:off x="1817457" y="2445978"/>
              <a:ext cx="394764" cy="137157"/>
            </a:xfrm>
            <a:custGeom>
              <a:avLst/>
              <a:gdLst/>
              <a:ahLst/>
              <a:cxnLst/>
              <a:rect l="l" t="t" r="r" b="b"/>
              <a:pathLst>
                <a:path w="11861" h="4121" extrusionOk="0">
                  <a:moveTo>
                    <a:pt x="10622" y="0"/>
                  </a:moveTo>
                  <a:lnTo>
                    <a:pt x="9407" y="715"/>
                  </a:lnTo>
                  <a:lnTo>
                    <a:pt x="9407" y="2025"/>
                  </a:lnTo>
                  <a:lnTo>
                    <a:pt x="10122" y="2025"/>
                  </a:lnTo>
                  <a:lnTo>
                    <a:pt x="10122" y="1453"/>
                  </a:lnTo>
                  <a:cubicBezTo>
                    <a:pt x="10693" y="1643"/>
                    <a:pt x="11146" y="1810"/>
                    <a:pt x="11146" y="2001"/>
                  </a:cubicBezTo>
                  <a:cubicBezTo>
                    <a:pt x="11146" y="2215"/>
                    <a:pt x="10788" y="2596"/>
                    <a:pt x="9764" y="2929"/>
                  </a:cubicBezTo>
                  <a:cubicBezTo>
                    <a:pt x="8740" y="3239"/>
                    <a:pt x="7383" y="3430"/>
                    <a:pt x="5930" y="3430"/>
                  </a:cubicBezTo>
                  <a:cubicBezTo>
                    <a:pt x="4478" y="3430"/>
                    <a:pt x="3120" y="3239"/>
                    <a:pt x="2096" y="2929"/>
                  </a:cubicBezTo>
                  <a:cubicBezTo>
                    <a:pt x="1072" y="2596"/>
                    <a:pt x="715" y="2215"/>
                    <a:pt x="715" y="2001"/>
                  </a:cubicBezTo>
                  <a:cubicBezTo>
                    <a:pt x="715" y="1715"/>
                    <a:pt x="1263" y="1286"/>
                    <a:pt x="2477" y="977"/>
                  </a:cubicBezTo>
                  <a:lnTo>
                    <a:pt x="2310" y="310"/>
                  </a:lnTo>
                  <a:cubicBezTo>
                    <a:pt x="1644" y="477"/>
                    <a:pt x="1096" y="691"/>
                    <a:pt x="715" y="953"/>
                  </a:cubicBezTo>
                  <a:cubicBezTo>
                    <a:pt x="119" y="1334"/>
                    <a:pt x="0" y="1739"/>
                    <a:pt x="0" y="2001"/>
                  </a:cubicBezTo>
                  <a:cubicBezTo>
                    <a:pt x="0" y="2453"/>
                    <a:pt x="334" y="3096"/>
                    <a:pt x="1882" y="3596"/>
                  </a:cubicBezTo>
                  <a:cubicBezTo>
                    <a:pt x="2977" y="3930"/>
                    <a:pt x="4406" y="4120"/>
                    <a:pt x="5930" y="4120"/>
                  </a:cubicBezTo>
                  <a:cubicBezTo>
                    <a:pt x="7454" y="4120"/>
                    <a:pt x="8883" y="3930"/>
                    <a:pt x="9979" y="3596"/>
                  </a:cubicBezTo>
                  <a:cubicBezTo>
                    <a:pt x="11527" y="3096"/>
                    <a:pt x="11860" y="2453"/>
                    <a:pt x="11860" y="2001"/>
                  </a:cubicBezTo>
                  <a:cubicBezTo>
                    <a:pt x="11860" y="1453"/>
                    <a:pt x="11360" y="1215"/>
                    <a:pt x="11217" y="1120"/>
                  </a:cubicBezTo>
                  <a:cubicBezTo>
                    <a:pt x="11027" y="1024"/>
                    <a:pt x="10788" y="953"/>
                    <a:pt x="10526" y="858"/>
                  </a:cubicBezTo>
                  <a:lnTo>
                    <a:pt x="10979" y="596"/>
                  </a:lnTo>
                  <a:lnTo>
                    <a:pt x="106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a:off x="1945067" y="2315172"/>
              <a:ext cx="139520" cy="56314"/>
            </a:xfrm>
            <a:custGeom>
              <a:avLst/>
              <a:gdLst/>
              <a:ahLst/>
              <a:cxnLst/>
              <a:rect l="l" t="t" r="r" b="b"/>
              <a:pathLst>
                <a:path w="4192" h="1692" extrusionOk="0">
                  <a:moveTo>
                    <a:pt x="2096" y="1"/>
                  </a:moveTo>
                  <a:lnTo>
                    <a:pt x="1" y="858"/>
                  </a:lnTo>
                  <a:lnTo>
                    <a:pt x="2096" y="1692"/>
                  </a:lnTo>
                  <a:lnTo>
                    <a:pt x="4192" y="858"/>
                  </a:lnTo>
                  <a:lnTo>
                    <a:pt x="20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a:off x="1933984" y="2363534"/>
              <a:ext cx="68995" cy="111796"/>
            </a:xfrm>
            <a:custGeom>
              <a:avLst/>
              <a:gdLst/>
              <a:ahLst/>
              <a:cxnLst/>
              <a:rect l="l" t="t" r="r" b="b"/>
              <a:pathLst>
                <a:path w="2073" h="3359" extrusionOk="0">
                  <a:moveTo>
                    <a:pt x="0" y="1"/>
                  </a:moveTo>
                  <a:lnTo>
                    <a:pt x="0" y="2525"/>
                  </a:lnTo>
                  <a:lnTo>
                    <a:pt x="2072" y="3358"/>
                  </a:lnTo>
                  <a:lnTo>
                    <a:pt x="2072"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2026713" y="2363534"/>
              <a:ext cx="68995" cy="111796"/>
            </a:xfrm>
            <a:custGeom>
              <a:avLst/>
              <a:gdLst/>
              <a:ahLst/>
              <a:cxnLst/>
              <a:rect l="l" t="t" r="r" b="b"/>
              <a:pathLst>
                <a:path w="2073" h="3359" extrusionOk="0">
                  <a:moveTo>
                    <a:pt x="2072" y="1"/>
                  </a:moveTo>
                  <a:lnTo>
                    <a:pt x="0" y="834"/>
                  </a:lnTo>
                  <a:lnTo>
                    <a:pt x="0" y="3358"/>
                  </a:lnTo>
                  <a:lnTo>
                    <a:pt x="2072" y="2525"/>
                  </a:lnTo>
                  <a:lnTo>
                    <a:pt x="20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1817457" y="2200243"/>
              <a:ext cx="394764" cy="232279"/>
            </a:xfrm>
            <a:custGeom>
              <a:avLst/>
              <a:gdLst/>
              <a:ahLst/>
              <a:cxnLst/>
              <a:rect l="l" t="t" r="r" b="b"/>
              <a:pathLst>
                <a:path w="11861" h="6979" extrusionOk="0">
                  <a:moveTo>
                    <a:pt x="10455" y="2454"/>
                  </a:moveTo>
                  <a:lnTo>
                    <a:pt x="10455" y="4526"/>
                  </a:lnTo>
                  <a:lnTo>
                    <a:pt x="9764" y="4526"/>
                  </a:lnTo>
                  <a:lnTo>
                    <a:pt x="9764" y="2454"/>
                  </a:lnTo>
                  <a:close/>
                  <a:moveTo>
                    <a:pt x="0" y="1"/>
                  </a:moveTo>
                  <a:lnTo>
                    <a:pt x="0" y="2097"/>
                  </a:lnTo>
                  <a:lnTo>
                    <a:pt x="2096" y="2097"/>
                  </a:lnTo>
                  <a:lnTo>
                    <a:pt x="2096" y="4883"/>
                  </a:lnTo>
                  <a:lnTo>
                    <a:pt x="0" y="4883"/>
                  </a:lnTo>
                  <a:lnTo>
                    <a:pt x="0" y="6978"/>
                  </a:lnTo>
                  <a:lnTo>
                    <a:pt x="2787" y="6978"/>
                  </a:lnTo>
                  <a:lnTo>
                    <a:pt x="2787" y="3978"/>
                  </a:lnTo>
                  <a:lnTo>
                    <a:pt x="5930" y="2716"/>
                  </a:lnTo>
                  <a:lnTo>
                    <a:pt x="9074" y="3978"/>
                  </a:lnTo>
                  <a:lnTo>
                    <a:pt x="9074" y="6978"/>
                  </a:lnTo>
                  <a:lnTo>
                    <a:pt x="11860" y="6978"/>
                  </a:lnTo>
                  <a:lnTo>
                    <a:pt x="118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8"/>
          <p:cNvGrpSpPr/>
          <p:nvPr/>
        </p:nvGrpSpPr>
        <p:grpSpPr>
          <a:xfrm>
            <a:off x="1440536" y="1641956"/>
            <a:ext cx="394743" cy="394777"/>
            <a:chOff x="1067526" y="2191523"/>
            <a:chExt cx="394743" cy="394777"/>
          </a:xfrm>
        </p:grpSpPr>
        <p:sp>
          <p:nvSpPr>
            <p:cNvPr id="655" name="Google Shape;655;p48"/>
            <p:cNvSpPr/>
            <p:nvPr/>
          </p:nvSpPr>
          <p:spPr>
            <a:xfrm>
              <a:off x="1184019" y="2191523"/>
              <a:ext cx="278242" cy="232279"/>
            </a:xfrm>
            <a:custGeom>
              <a:avLst/>
              <a:gdLst/>
              <a:ahLst/>
              <a:cxnLst/>
              <a:rect l="l" t="t" r="r" b="b"/>
              <a:pathLst>
                <a:path w="8360" h="6979" extrusionOk="0">
                  <a:moveTo>
                    <a:pt x="1" y="1"/>
                  </a:moveTo>
                  <a:lnTo>
                    <a:pt x="1" y="1049"/>
                  </a:lnTo>
                  <a:lnTo>
                    <a:pt x="7312" y="1049"/>
                  </a:lnTo>
                  <a:lnTo>
                    <a:pt x="7312" y="6979"/>
                  </a:lnTo>
                  <a:lnTo>
                    <a:pt x="8360" y="6979"/>
                  </a:lnTo>
                  <a:lnTo>
                    <a:pt x="83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1125373" y="2249403"/>
              <a:ext cx="279040" cy="279007"/>
            </a:xfrm>
            <a:custGeom>
              <a:avLst/>
              <a:gdLst/>
              <a:ahLst/>
              <a:cxnLst/>
              <a:rect l="l" t="t" r="r" b="b"/>
              <a:pathLst>
                <a:path w="8384" h="8383" extrusionOk="0">
                  <a:moveTo>
                    <a:pt x="1" y="0"/>
                  </a:moveTo>
                  <a:lnTo>
                    <a:pt x="1" y="1048"/>
                  </a:lnTo>
                  <a:lnTo>
                    <a:pt x="7335" y="1048"/>
                  </a:lnTo>
                  <a:lnTo>
                    <a:pt x="7335" y="8383"/>
                  </a:lnTo>
                  <a:lnTo>
                    <a:pt x="8383" y="8383"/>
                  </a:lnTo>
                  <a:lnTo>
                    <a:pt x="83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8"/>
            <p:cNvSpPr/>
            <p:nvPr/>
          </p:nvSpPr>
          <p:spPr>
            <a:xfrm>
              <a:off x="1180058" y="2411895"/>
              <a:ext cx="53951" cy="21434"/>
            </a:xfrm>
            <a:custGeom>
              <a:avLst/>
              <a:gdLst/>
              <a:ahLst/>
              <a:cxnLst/>
              <a:rect l="l" t="t" r="r" b="b"/>
              <a:pathLst>
                <a:path w="1621" h="644" extrusionOk="0">
                  <a:moveTo>
                    <a:pt x="810" y="0"/>
                  </a:moveTo>
                  <a:lnTo>
                    <a:pt x="1" y="334"/>
                  </a:lnTo>
                  <a:lnTo>
                    <a:pt x="810" y="643"/>
                  </a:lnTo>
                  <a:lnTo>
                    <a:pt x="1620" y="334"/>
                  </a:lnTo>
                  <a:lnTo>
                    <a:pt x="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8"/>
            <p:cNvSpPr/>
            <p:nvPr/>
          </p:nvSpPr>
          <p:spPr>
            <a:xfrm>
              <a:off x="1218102" y="2439621"/>
              <a:ext cx="34913" cy="58710"/>
            </a:xfrm>
            <a:custGeom>
              <a:avLst/>
              <a:gdLst/>
              <a:ahLst/>
              <a:cxnLst/>
              <a:rect l="l" t="t" r="r" b="b"/>
              <a:pathLst>
                <a:path w="1049" h="1764" extrusionOk="0">
                  <a:moveTo>
                    <a:pt x="1049" y="1"/>
                  </a:moveTo>
                  <a:lnTo>
                    <a:pt x="1" y="429"/>
                  </a:lnTo>
                  <a:lnTo>
                    <a:pt x="1" y="1763"/>
                  </a:lnTo>
                  <a:lnTo>
                    <a:pt x="1049" y="1358"/>
                  </a:lnTo>
                  <a:lnTo>
                    <a:pt x="10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1067526" y="2308049"/>
              <a:ext cx="278208" cy="278242"/>
            </a:xfrm>
            <a:custGeom>
              <a:avLst/>
              <a:gdLst/>
              <a:ahLst/>
              <a:cxnLst/>
              <a:rect l="l" t="t" r="r" b="b"/>
              <a:pathLst>
                <a:path w="8359" h="8360" extrusionOk="0">
                  <a:moveTo>
                    <a:pt x="4191" y="2382"/>
                  </a:moveTo>
                  <a:lnTo>
                    <a:pt x="6287" y="3216"/>
                  </a:lnTo>
                  <a:lnTo>
                    <a:pt x="6287" y="5764"/>
                  </a:lnTo>
                  <a:lnTo>
                    <a:pt x="4191" y="6621"/>
                  </a:lnTo>
                  <a:lnTo>
                    <a:pt x="2096" y="5764"/>
                  </a:lnTo>
                  <a:lnTo>
                    <a:pt x="2096" y="3216"/>
                  </a:lnTo>
                  <a:lnTo>
                    <a:pt x="4191" y="2382"/>
                  </a:lnTo>
                  <a:close/>
                  <a:moveTo>
                    <a:pt x="0" y="1"/>
                  </a:moveTo>
                  <a:lnTo>
                    <a:pt x="0" y="8359"/>
                  </a:lnTo>
                  <a:lnTo>
                    <a:pt x="8359" y="8359"/>
                  </a:lnTo>
                  <a:lnTo>
                    <a:pt x="8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1160254" y="2439621"/>
              <a:ext cx="34913" cy="58710"/>
            </a:xfrm>
            <a:custGeom>
              <a:avLst/>
              <a:gdLst/>
              <a:ahLst/>
              <a:cxnLst/>
              <a:rect l="l" t="t" r="r" b="b"/>
              <a:pathLst>
                <a:path w="1049" h="1764" extrusionOk="0">
                  <a:moveTo>
                    <a:pt x="0" y="1"/>
                  </a:moveTo>
                  <a:lnTo>
                    <a:pt x="0" y="1358"/>
                  </a:lnTo>
                  <a:lnTo>
                    <a:pt x="1048" y="1763"/>
                  </a:lnTo>
                  <a:lnTo>
                    <a:pt x="1048" y="42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1392509" y="2516506"/>
              <a:ext cx="69760" cy="69793"/>
            </a:xfrm>
            <a:custGeom>
              <a:avLst/>
              <a:gdLst/>
              <a:ahLst/>
              <a:cxnLst/>
              <a:rect l="l" t="t" r="r" b="b"/>
              <a:pathLst>
                <a:path w="2096" h="2097" extrusionOk="0">
                  <a:moveTo>
                    <a:pt x="1381" y="1"/>
                  </a:moveTo>
                  <a:lnTo>
                    <a:pt x="1381" y="1382"/>
                  </a:lnTo>
                  <a:lnTo>
                    <a:pt x="0" y="1382"/>
                  </a:lnTo>
                  <a:lnTo>
                    <a:pt x="0" y="2096"/>
                  </a:lnTo>
                  <a:lnTo>
                    <a:pt x="2096" y="2096"/>
                  </a:lnTo>
                  <a:lnTo>
                    <a:pt x="20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8"/>
            <p:cNvSpPr/>
            <p:nvPr/>
          </p:nvSpPr>
          <p:spPr>
            <a:xfrm>
              <a:off x="1067526" y="2191523"/>
              <a:ext cx="69760" cy="69793"/>
            </a:xfrm>
            <a:custGeom>
              <a:avLst/>
              <a:gdLst/>
              <a:ahLst/>
              <a:cxnLst/>
              <a:rect l="l" t="t" r="r" b="b"/>
              <a:pathLst>
                <a:path w="2096" h="2097" extrusionOk="0">
                  <a:moveTo>
                    <a:pt x="0" y="1"/>
                  </a:moveTo>
                  <a:lnTo>
                    <a:pt x="0" y="2097"/>
                  </a:lnTo>
                  <a:lnTo>
                    <a:pt x="715" y="2097"/>
                  </a:lnTo>
                  <a:lnTo>
                    <a:pt x="715" y="715"/>
                  </a:lnTo>
                  <a:lnTo>
                    <a:pt x="2096" y="715"/>
                  </a:lnTo>
                  <a:lnTo>
                    <a:pt x="20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BBA3DE-D91A-45AD-B5FE-8246948D0DE5}"/>
              </a:ext>
            </a:extLst>
          </p:cNvPr>
          <p:cNvSpPr>
            <a:spLocks noGrp="1"/>
          </p:cNvSpPr>
          <p:nvPr>
            <p:ph type="sldNum" idx="12"/>
          </p:nvPr>
        </p:nvSpPr>
        <p:spPr/>
        <p:txBody>
          <a:bodyPr>
            <a:normAutofit fontScale="92500"/>
          </a:bodyPr>
          <a:lstStyle/>
          <a:p>
            <a:pPr marL="0" lvl="0" indent="0" algn="ctr" rtl="0">
              <a:spcBef>
                <a:spcPts val="0"/>
              </a:spcBef>
              <a:spcAft>
                <a:spcPts val="0"/>
              </a:spcAft>
              <a:buNone/>
            </a:pPr>
            <a:fld id="{00000000-1234-1234-1234-123412341234}" type="slidenum">
              <a:rPr lang="en" smtClean="0"/>
              <a:t>6</a:t>
            </a:fld>
            <a:endParaRPr lang="en"/>
          </a:p>
        </p:txBody>
      </p:sp>
      <p:sp>
        <p:nvSpPr>
          <p:cNvPr id="3" name="Title 1">
            <a:extLst>
              <a:ext uri="{FF2B5EF4-FFF2-40B4-BE49-F238E27FC236}">
                <a16:creationId xmlns:a16="http://schemas.microsoft.com/office/drawing/2014/main" id="{B93678E8-82E3-4439-8377-2FB352885A13}"/>
              </a:ext>
            </a:extLst>
          </p:cNvPr>
          <p:cNvSpPr txBox="1">
            <a:spLocks/>
          </p:cNvSpPr>
          <p:nvPr/>
        </p:nvSpPr>
        <p:spPr>
          <a:xfrm>
            <a:off x="468868" y="695163"/>
            <a:ext cx="7841105" cy="994172"/>
          </a:xfrm>
          <a:prstGeom prst="rect">
            <a:avLst/>
          </a:prstGeom>
        </p:spPr>
        <p:txBody>
          <a:bodyPr spcFirstLastPara="1" vert="horz" wrap="square" lIns="68580" tIns="34290" rIns="68580" bIns="3429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kern="1200">
                <a:solidFill>
                  <a:schemeClr val="bg1"/>
                </a:solidFill>
                <a:latin typeface="Montserrat ExtraBold" panose="00000900000000000000" pitchFamily="2" charset="0"/>
                <a:ea typeface="+mj-ea"/>
                <a:cs typeface="Mongolian Baiti" panose="03000500000000000000" pitchFamily="66" charset="0"/>
              </a:rPr>
              <a:t>Communication Management Plan</a:t>
            </a:r>
            <a:endParaRPr lang="en-US" sz="2000" kern="1200" dirty="0">
              <a:solidFill>
                <a:schemeClr val="bg1"/>
              </a:solidFill>
              <a:latin typeface="Montserrat ExtraBold" panose="00000900000000000000" pitchFamily="2" charset="0"/>
              <a:ea typeface="+mj-ea"/>
              <a:cs typeface="Mongolian Baiti" panose="03000500000000000000" pitchFamily="66" charset="0"/>
            </a:endParaRPr>
          </a:p>
        </p:txBody>
      </p:sp>
      <p:sp>
        <p:nvSpPr>
          <p:cNvPr id="4" name="Subtitle 2">
            <a:extLst>
              <a:ext uri="{FF2B5EF4-FFF2-40B4-BE49-F238E27FC236}">
                <a16:creationId xmlns:a16="http://schemas.microsoft.com/office/drawing/2014/main" id="{8FBF11F6-3221-4BC0-8D9F-1AD99BF920F9}"/>
              </a:ext>
            </a:extLst>
          </p:cNvPr>
          <p:cNvSpPr txBox="1">
            <a:spLocks/>
          </p:cNvSpPr>
          <p:nvPr/>
        </p:nvSpPr>
        <p:spPr>
          <a:xfrm>
            <a:off x="600531" y="1814648"/>
            <a:ext cx="4850900" cy="3101100"/>
          </a:xfrm>
          <a:prstGeom prst="rect">
            <a:avLst/>
          </a:prstGeom>
        </p:spPr>
        <p:txBody>
          <a:bodyPr spcFirstLastPara="1" vert="horz" wrap="square" lIns="68580" tIns="34290" rIns="68580" bIns="3429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Stakeholder Communication Requirements:</a:t>
            </a:r>
          </a:p>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User-friendly UI (User Interface)</a:t>
            </a:r>
          </a:p>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Accessibility Requirements</a:t>
            </a:r>
          </a:p>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Information Organization</a:t>
            </a:r>
          </a:p>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User Feedback</a:t>
            </a:r>
          </a:p>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To provide updates and status reports, communication methods have been established with the stakeholders. Communication will happen regularly, in the form of in-person meetings, as well as via e-mail.</a:t>
            </a:r>
          </a:p>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Guidelines: The meetings should be conducted in a professional and time-bound manner. All the details regarding a meeting should be documented clearly and unambiguously for later review.</a:t>
            </a:r>
          </a:p>
          <a:p>
            <a:pPr indent="-171450">
              <a:buClr>
                <a:schemeClr val="bg1"/>
              </a:buClr>
              <a:buFont typeface="Arial" panose="020B0604020202020204" pitchFamily="34" charset="0"/>
              <a:buChar char="•"/>
            </a:pPr>
            <a:r>
              <a:rPr lang="en-US" sz="1200" dirty="0">
                <a:solidFill>
                  <a:schemeClr val="bg1"/>
                </a:solidFill>
                <a:latin typeface="Barlow Semi Condensed Medium" panose="00000606000000000000" pitchFamily="2" charset="0"/>
              </a:rPr>
              <a:t>Resolving issues should be resolved at the lowest level possible. When they cannot be resolved, affected parties should alert their immediate supervisors of the issues. If an issue becomes critical to the project or becomes time-sensitive, the issue should be brought directly to the project manager via Email or Phone.</a:t>
            </a:r>
          </a:p>
          <a:p>
            <a:pPr indent="-171450">
              <a:buFont typeface="Arial" panose="020B0604020202020204" pitchFamily="34" charset="0"/>
              <a:buChar char="•"/>
            </a:pPr>
            <a:endParaRPr lang="en-US" sz="825" dirty="0">
              <a:solidFill>
                <a:schemeClr val="tx1"/>
              </a:solidFill>
            </a:endParaRPr>
          </a:p>
        </p:txBody>
      </p:sp>
      <p:sp>
        <p:nvSpPr>
          <p:cNvPr id="5" name="Google Shape;508;p44">
            <a:extLst>
              <a:ext uri="{FF2B5EF4-FFF2-40B4-BE49-F238E27FC236}">
                <a16:creationId xmlns:a16="http://schemas.microsoft.com/office/drawing/2014/main" id="{31F6AF4B-DD05-4EE7-9B47-B60D4310D6B8}"/>
              </a:ext>
            </a:extLst>
          </p:cNvPr>
          <p:cNvSpPr/>
          <p:nvPr/>
        </p:nvSpPr>
        <p:spPr>
          <a:xfrm>
            <a:off x="5543291" y="1191914"/>
            <a:ext cx="3030300" cy="31011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9;p44">
            <a:extLst>
              <a:ext uri="{FF2B5EF4-FFF2-40B4-BE49-F238E27FC236}">
                <a16:creationId xmlns:a16="http://schemas.microsoft.com/office/drawing/2014/main" id="{63B1758B-6B5D-4927-AFAC-1DE7F303C09C}"/>
              </a:ext>
            </a:extLst>
          </p:cNvPr>
          <p:cNvSpPr/>
          <p:nvPr/>
        </p:nvSpPr>
        <p:spPr>
          <a:xfrm>
            <a:off x="5806910" y="3774610"/>
            <a:ext cx="2503063" cy="190391"/>
          </a:xfrm>
          <a:custGeom>
            <a:avLst/>
            <a:gdLst/>
            <a:ahLst/>
            <a:cxnLst/>
            <a:rect l="l" t="t" r="r" b="b"/>
            <a:pathLst>
              <a:path w="48115" h="13036" extrusionOk="0">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513;p44">
            <a:extLst>
              <a:ext uri="{FF2B5EF4-FFF2-40B4-BE49-F238E27FC236}">
                <a16:creationId xmlns:a16="http://schemas.microsoft.com/office/drawing/2014/main" id="{C3A4EBB9-71A8-4E2F-BC04-D4E00053F959}"/>
              </a:ext>
            </a:extLst>
          </p:cNvPr>
          <p:cNvGrpSpPr/>
          <p:nvPr/>
        </p:nvGrpSpPr>
        <p:grpSpPr>
          <a:xfrm>
            <a:off x="5835733" y="1724039"/>
            <a:ext cx="869625" cy="2133549"/>
            <a:chOff x="5279142" y="1644525"/>
            <a:chExt cx="869625" cy="2133549"/>
          </a:xfrm>
        </p:grpSpPr>
        <p:sp>
          <p:nvSpPr>
            <p:cNvPr id="8" name="Google Shape;514;p44">
              <a:extLst>
                <a:ext uri="{FF2B5EF4-FFF2-40B4-BE49-F238E27FC236}">
                  <a16:creationId xmlns:a16="http://schemas.microsoft.com/office/drawing/2014/main" id="{3A409FF8-5BB6-4912-9208-468E9EC7E049}"/>
                </a:ext>
              </a:extLst>
            </p:cNvPr>
            <p:cNvSpPr/>
            <p:nvPr/>
          </p:nvSpPr>
          <p:spPr>
            <a:xfrm>
              <a:off x="5718994" y="3695051"/>
              <a:ext cx="229788" cy="83023"/>
            </a:xfrm>
            <a:custGeom>
              <a:avLst/>
              <a:gdLst/>
              <a:ahLst/>
              <a:cxnLst/>
              <a:rect l="l" t="t" r="r" b="b"/>
              <a:pathLst>
                <a:path w="4788" h="1730" extrusionOk="0">
                  <a:moveTo>
                    <a:pt x="242" y="0"/>
                  </a:moveTo>
                  <a:cubicBezTo>
                    <a:pt x="242" y="0"/>
                    <a:pt x="1" y="1596"/>
                    <a:pt x="94" y="1689"/>
                  </a:cubicBezTo>
                  <a:cubicBezTo>
                    <a:pt x="124" y="1720"/>
                    <a:pt x="324" y="1730"/>
                    <a:pt x="602" y="1730"/>
                  </a:cubicBezTo>
                  <a:cubicBezTo>
                    <a:pt x="1157" y="1730"/>
                    <a:pt x="2023" y="1689"/>
                    <a:pt x="2468" y="1689"/>
                  </a:cubicBezTo>
                  <a:cubicBezTo>
                    <a:pt x="2594" y="1692"/>
                    <a:pt x="2736" y="1694"/>
                    <a:pt x="2885" y="1694"/>
                  </a:cubicBezTo>
                  <a:cubicBezTo>
                    <a:pt x="3551" y="1694"/>
                    <a:pt x="4365" y="1651"/>
                    <a:pt x="4546" y="1485"/>
                  </a:cubicBezTo>
                  <a:cubicBezTo>
                    <a:pt x="4788" y="1281"/>
                    <a:pt x="4268" y="1262"/>
                    <a:pt x="3823" y="1114"/>
                  </a:cubicBezTo>
                  <a:cubicBezTo>
                    <a:pt x="3359" y="965"/>
                    <a:pt x="2543" y="613"/>
                    <a:pt x="2227" y="501"/>
                  </a:cubicBezTo>
                  <a:cubicBezTo>
                    <a:pt x="1893" y="409"/>
                    <a:pt x="2005" y="0"/>
                    <a:pt x="2005"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5;p44">
              <a:extLst>
                <a:ext uri="{FF2B5EF4-FFF2-40B4-BE49-F238E27FC236}">
                  <a16:creationId xmlns:a16="http://schemas.microsoft.com/office/drawing/2014/main" id="{9AAFA8CD-14A3-4848-8706-14ED68E4F5E9}"/>
                </a:ext>
              </a:extLst>
            </p:cNvPr>
            <p:cNvSpPr/>
            <p:nvPr/>
          </p:nvSpPr>
          <p:spPr>
            <a:xfrm>
              <a:off x="5511522" y="3681709"/>
              <a:ext cx="200417" cy="89405"/>
            </a:xfrm>
            <a:custGeom>
              <a:avLst/>
              <a:gdLst/>
              <a:ahLst/>
              <a:cxnLst/>
              <a:rect l="l" t="t" r="r" b="b"/>
              <a:pathLst>
                <a:path w="4176" h="1863" extrusionOk="0">
                  <a:moveTo>
                    <a:pt x="56" y="0"/>
                  </a:moveTo>
                  <a:cubicBezTo>
                    <a:pt x="56" y="0"/>
                    <a:pt x="1" y="1559"/>
                    <a:pt x="56" y="1651"/>
                  </a:cubicBezTo>
                  <a:cubicBezTo>
                    <a:pt x="101" y="1726"/>
                    <a:pt x="268" y="1862"/>
                    <a:pt x="919" y="1862"/>
                  </a:cubicBezTo>
                  <a:cubicBezTo>
                    <a:pt x="1073" y="1862"/>
                    <a:pt x="1254" y="1855"/>
                    <a:pt x="1466" y="1837"/>
                  </a:cubicBezTo>
                  <a:cubicBezTo>
                    <a:pt x="2580" y="1744"/>
                    <a:pt x="3340" y="1596"/>
                    <a:pt x="3767" y="1484"/>
                  </a:cubicBezTo>
                  <a:cubicBezTo>
                    <a:pt x="4175" y="1355"/>
                    <a:pt x="3878" y="1206"/>
                    <a:pt x="3582" y="1150"/>
                  </a:cubicBezTo>
                  <a:cubicBezTo>
                    <a:pt x="3285" y="1076"/>
                    <a:pt x="2487" y="742"/>
                    <a:pt x="2005" y="520"/>
                  </a:cubicBezTo>
                  <a:cubicBezTo>
                    <a:pt x="1504" y="278"/>
                    <a:pt x="1448" y="0"/>
                    <a:pt x="1448"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6;p44">
              <a:extLst>
                <a:ext uri="{FF2B5EF4-FFF2-40B4-BE49-F238E27FC236}">
                  <a16:creationId xmlns:a16="http://schemas.microsoft.com/office/drawing/2014/main" id="{73E5360F-EE8E-470A-ACC0-319846CAF7CC}"/>
                </a:ext>
              </a:extLst>
            </p:cNvPr>
            <p:cNvSpPr/>
            <p:nvPr/>
          </p:nvSpPr>
          <p:spPr>
            <a:xfrm>
              <a:off x="6035122" y="2052029"/>
              <a:ext cx="107791" cy="185385"/>
            </a:xfrm>
            <a:custGeom>
              <a:avLst/>
              <a:gdLst/>
              <a:ahLst/>
              <a:cxnLst/>
              <a:rect l="l" t="t" r="r" b="b"/>
              <a:pathLst>
                <a:path w="2246" h="3863" extrusionOk="0">
                  <a:moveTo>
                    <a:pt x="510" y="1"/>
                  </a:moveTo>
                  <a:cubicBezTo>
                    <a:pt x="427" y="1"/>
                    <a:pt x="353" y="69"/>
                    <a:pt x="353" y="152"/>
                  </a:cubicBezTo>
                  <a:lnTo>
                    <a:pt x="19" y="3510"/>
                  </a:lnTo>
                  <a:cubicBezTo>
                    <a:pt x="0" y="3603"/>
                    <a:pt x="75" y="3696"/>
                    <a:pt x="167" y="3714"/>
                  </a:cubicBezTo>
                  <a:lnTo>
                    <a:pt x="1670" y="3863"/>
                  </a:lnTo>
                  <a:cubicBezTo>
                    <a:pt x="1782" y="3863"/>
                    <a:pt x="1856" y="3788"/>
                    <a:pt x="1874" y="3696"/>
                  </a:cubicBezTo>
                  <a:lnTo>
                    <a:pt x="2227" y="337"/>
                  </a:lnTo>
                  <a:cubicBezTo>
                    <a:pt x="2245" y="245"/>
                    <a:pt x="2171" y="152"/>
                    <a:pt x="2060" y="133"/>
                  </a:cubicBezTo>
                  <a:lnTo>
                    <a:pt x="538" y="3"/>
                  </a:lnTo>
                  <a:cubicBezTo>
                    <a:pt x="529" y="2"/>
                    <a:pt x="519"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7;p44">
              <a:extLst>
                <a:ext uri="{FF2B5EF4-FFF2-40B4-BE49-F238E27FC236}">
                  <a16:creationId xmlns:a16="http://schemas.microsoft.com/office/drawing/2014/main" id="{15B00623-8BCB-4866-B5CF-B87C55DB42BE}"/>
                </a:ext>
              </a:extLst>
            </p:cNvPr>
            <p:cNvSpPr/>
            <p:nvPr/>
          </p:nvSpPr>
          <p:spPr>
            <a:xfrm>
              <a:off x="5279142" y="2169371"/>
              <a:ext cx="187027" cy="444675"/>
            </a:xfrm>
            <a:custGeom>
              <a:avLst/>
              <a:gdLst/>
              <a:ahLst/>
              <a:cxnLst/>
              <a:rect l="l" t="t" r="r" b="b"/>
              <a:pathLst>
                <a:path w="3897" h="9266" extrusionOk="0">
                  <a:moveTo>
                    <a:pt x="1599" y="0"/>
                  </a:moveTo>
                  <a:cubicBezTo>
                    <a:pt x="1554" y="0"/>
                    <a:pt x="1510" y="3"/>
                    <a:pt x="1466" y="8"/>
                  </a:cubicBezTo>
                  <a:cubicBezTo>
                    <a:pt x="1466" y="8"/>
                    <a:pt x="0" y="4386"/>
                    <a:pt x="241" y="6075"/>
                  </a:cubicBezTo>
                  <a:cubicBezTo>
                    <a:pt x="482" y="7763"/>
                    <a:pt x="3247" y="9266"/>
                    <a:pt x="3247" y="9266"/>
                  </a:cubicBezTo>
                  <a:lnTo>
                    <a:pt x="3896" y="7874"/>
                  </a:lnTo>
                  <a:lnTo>
                    <a:pt x="2060" y="5722"/>
                  </a:lnTo>
                  <a:lnTo>
                    <a:pt x="3340" y="750"/>
                  </a:lnTo>
                  <a:cubicBezTo>
                    <a:pt x="3340" y="750"/>
                    <a:pt x="2407" y="0"/>
                    <a:pt x="1599"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8;p44">
              <a:extLst>
                <a:ext uri="{FF2B5EF4-FFF2-40B4-BE49-F238E27FC236}">
                  <a16:creationId xmlns:a16="http://schemas.microsoft.com/office/drawing/2014/main" id="{4D8EA56C-6FBE-4848-91CD-AB52593B9776}"/>
                </a:ext>
              </a:extLst>
            </p:cNvPr>
            <p:cNvSpPr/>
            <p:nvPr/>
          </p:nvSpPr>
          <p:spPr>
            <a:xfrm>
              <a:off x="5349451" y="2043246"/>
              <a:ext cx="71317" cy="155008"/>
            </a:xfrm>
            <a:custGeom>
              <a:avLst/>
              <a:gdLst/>
              <a:ahLst/>
              <a:cxnLst/>
              <a:rect l="l" t="t" r="r" b="b"/>
              <a:pathLst>
                <a:path w="1486" h="3230" extrusionOk="0">
                  <a:moveTo>
                    <a:pt x="836" y="1"/>
                  </a:moveTo>
                  <a:cubicBezTo>
                    <a:pt x="836" y="1"/>
                    <a:pt x="279" y="1058"/>
                    <a:pt x="1" y="2636"/>
                  </a:cubicBezTo>
                  <a:lnTo>
                    <a:pt x="1485" y="3229"/>
                  </a:lnTo>
                  <a:lnTo>
                    <a:pt x="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9;p44">
              <a:extLst>
                <a:ext uri="{FF2B5EF4-FFF2-40B4-BE49-F238E27FC236}">
                  <a16:creationId xmlns:a16="http://schemas.microsoft.com/office/drawing/2014/main" id="{F6249D48-50E4-4402-B51A-C159C6A958C4}"/>
                </a:ext>
              </a:extLst>
            </p:cNvPr>
            <p:cNvSpPr/>
            <p:nvPr/>
          </p:nvSpPr>
          <p:spPr>
            <a:xfrm>
              <a:off x="5702101" y="2121618"/>
              <a:ext cx="83747" cy="425671"/>
            </a:xfrm>
            <a:custGeom>
              <a:avLst/>
              <a:gdLst/>
              <a:ahLst/>
              <a:cxnLst/>
              <a:rect l="l" t="t" r="r" b="b"/>
              <a:pathLst>
                <a:path w="1745" h="8870" extrusionOk="0">
                  <a:moveTo>
                    <a:pt x="1392" y="1"/>
                  </a:moveTo>
                  <a:lnTo>
                    <a:pt x="0" y="353"/>
                  </a:lnTo>
                  <a:lnTo>
                    <a:pt x="427" y="8869"/>
                  </a:lnTo>
                  <a:lnTo>
                    <a:pt x="872" y="8869"/>
                  </a:lnTo>
                  <a:cubicBezTo>
                    <a:pt x="872" y="8869"/>
                    <a:pt x="1744" y="2765"/>
                    <a:pt x="1744" y="1745"/>
                  </a:cubicBezTo>
                  <a:cubicBezTo>
                    <a:pt x="1744" y="724"/>
                    <a:pt x="1392" y="1"/>
                    <a:pt x="1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0;p44">
              <a:extLst>
                <a:ext uri="{FF2B5EF4-FFF2-40B4-BE49-F238E27FC236}">
                  <a16:creationId xmlns:a16="http://schemas.microsoft.com/office/drawing/2014/main" id="{7C04CDBF-7639-48E5-ABBC-1B3A92CEBEBE}"/>
                </a:ext>
              </a:extLst>
            </p:cNvPr>
            <p:cNvSpPr/>
            <p:nvPr/>
          </p:nvSpPr>
          <p:spPr>
            <a:xfrm>
              <a:off x="5580968" y="1717234"/>
              <a:ext cx="138986" cy="287796"/>
            </a:xfrm>
            <a:custGeom>
              <a:avLst/>
              <a:gdLst/>
              <a:ahLst/>
              <a:cxnLst/>
              <a:rect l="l" t="t" r="r" b="b"/>
              <a:pathLst>
                <a:path w="2896" h="5997" extrusionOk="0">
                  <a:moveTo>
                    <a:pt x="1773" y="0"/>
                  </a:moveTo>
                  <a:cubicBezTo>
                    <a:pt x="1344" y="0"/>
                    <a:pt x="717" y="325"/>
                    <a:pt x="372" y="1283"/>
                  </a:cubicBezTo>
                  <a:cubicBezTo>
                    <a:pt x="298" y="1506"/>
                    <a:pt x="242" y="1766"/>
                    <a:pt x="186" y="2044"/>
                  </a:cubicBezTo>
                  <a:cubicBezTo>
                    <a:pt x="1" y="3176"/>
                    <a:pt x="38" y="4679"/>
                    <a:pt x="75" y="5384"/>
                  </a:cubicBezTo>
                  <a:cubicBezTo>
                    <a:pt x="94" y="5644"/>
                    <a:pt x="94" y="5811"/>
                    <a:pt x="94" y="5811"/>
                  </a:cubicBezTo>
                  <a:lnTo>
                    <a:pt x="1040" y="5903"/>
                  </a:lnTo>
                  <a:lnTo>
                    <a:pt x="1912" y="5978"/>
                  </a:lnTo>
                  <a:lnTo>
                    <a:pt x="1986" y="5996"/>
                  </a:lnTo>
                  <a:cubicBezTo>
                    <a:pt x="1986" y="5996"/>
                    <a:pt x="1968" y="5978"/>
                    <a:pt x="1949" y="5959"/>
                  </a:cubicBezTo>
                  <a:cubicBezTo>
                    <a:pt x="1801" y="5848"/>
                    <a:pt x="1263" y="5402"/>
                    <a:pt x="1355" y="4901"/>
                  </a:cubicBezTo>
                  <a:cubicBezTo>
                    <a:pt x="1448" y="4326"/>
                    <a:pt x="1838" y="4233"/>
                    <a:pt x="2376" y="4104"/>
                  </a:cubicBezTo>
                  <a:cubicBezTo>
                    <a:pt x="2431" y="4085"/>
                    <a:pt x="2469" y="4048"/>
                    <a:pt x="2524" y="4011"/>
                  </a:cubicBezTo>
                  <a:cubicBezTo>
                    <a:pt x="2895" y="3566"/>
                    <a:pt x="2858" y="1988"/>
                    <a:pt x="2858" y="1988"/>
                  </a:cubicBezTo>
                  <a:cubicBezTo>
                    <a:pt x="2450" y="1951"/>
                    <a:pt x="2431" y="1413"/>
                    <a:pt x="2376" y="949"/>
                  </a:cubicBezTo>
                  <a:cubicBezTo>
                    <a:pt x="2302" y="486"/>
                    <a:pt x="2190" y="170"/>
                    <a:pt x="2190" y="170"/>
                  </a:cubicBezTo>
                  <a:cubicBezTo>
                    <a:pt x="2121" y="66"/>
                    <a:pt x="1967" y="0"/>
                    <a:pt x="1773"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1;p44">
              <a:extLst>
                <a:ext uri="{FF2B5EF4-FFF2-40B4-BE49-F238E27FC236}">
                  <a16:creationId xmlns:a16="http://schemas.microsoft.com/office/drawing/2014/main" id="{2C6281BF-F176-4BCD-AECB-60D20A7238C9}"/>
                </a:ext>
              </a:extLst>
            </p:cNvPr>
            <p:cNvSpPr/>
            <p:nvPr/>
          </p:nvSpPr>
          <p:spPr>
            <a:xfrm>
              <a:off x="5580968" y="1815330"/>
              <a:ext cx="121181" cy="199494"/>
            </a:xfrm>
            <a:custGeom>
              <a:avLst/>
              <a:gdLst/>
              <a:ahLst/>
              <a:cxnLst/>
              <a:rect l="l" t="t" r="r" b="b"/>
              <a:pathLst>
                <a:path w="2525" h="4157" extrusionOk="0">
                  <a:moveTo>
                    <a:pt x="186" y="0"/>
                  </a:moveTo>
                  <a:cubicBezTo>
                    <a:pt x="1" y="1132"/>
                    <a:pt x="38" y="2635"/>
                    <a:pt x="75" y="3340"/>
                  </a:cubicBezTo>
                  <a:lnTo>
                    <a:pt x="1040" y="3859"/>
                  </a:lnTo>
                  <a:lnTo>
                    <a:pt x="1615" y="4156"/>
                  </a:lnTo>
                  <a:cubicBezTo>
                    <a:pt x="1615" y="4156"/>
                    <a:pt x="1745" y="4082"/>
                    <a:pt x="1912" y="3934"/>
                  </a:cubicBezTo>
                  <a:cubicBezTo>
                    <a:pt x="1931" y="3934"/>
                    <a:pt x="1931" y="3934"/>
                    <a:pt x="1949" y="3915"/>
                  </a:cubicBezTo>
                  <a:cubicBezTo>
                    <a:pt x="1801" y="3804"/>
                    <a:pt x="1263" y="3358"/>
                    <a:pt x="1355" y="2857"/>
                  </a:cubicBezTo>
                  <a:cubicBezTo>
                    <a:pt x="1448" y="2282"/>
                    <a:pt x="1838" y="2189"/>
                    <a:pt x="2376" y="2060"/>
                  </a:cubicBezTo>
                  <a:cubicBezTo>
                    <a:pt x="2431" y="2041"/>
                    <a:pt x="2469" y="2004"/>
                    <a:pt x="2524" y="1967"/>
                  </a:cubicBezTo>
                  <a:cubicBezTo>
                    <a:pt x="1114" y="1763"/>
                    <a:pt x="446" y="631"/>
                    <a:pt x="186" y="0"/>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2;p44">
              <a:extLst>
                <a:ext uri="{FF2B5EF4-FFF2-40B4-BE49-F238E27FC236}">
                  <a16:creationId xmlns:a16="http://schemas.microsoft.com/office/drawing/2014/main" id="{D049B931-5464-4FEC-BB12-526B470F8FA6}"/>
                </a:ext>
              </a:extLst>
            </p:cNvPr>
            <p:cNvSpPr/>
            <p:nvPr/>
          </p:nvSpPr>
          <p:spPr>
            <a:xfrm>
              <a:off x="5388661" y="1979177"/>
              <a:ext cx="437260" cy="568106"/>
            </a:xfrm>
            <a:custGeom>
              <a:avLst/>
              <a:gdLst/>
              <a:ahLst/>
              <a:cxnLst/>
              <a:rect l="l" t="t" r="r" b="b"/>
              <a:pathLst>
                <a:path w="9111" h="11838" extrusionOk="0">
                  <a:moveTo>
                    <a:pt x="4806" y="0"/>
                  </a:moveTo>
                  <a:lnTo>
                    <a:pt x="390" y="1169"/>
                  </a:lnTo>
                  <a:cubicBezTo>
                    <a:pt x="390" y="1169"/>
                    <a:pt x="167" y="1484"/>
                    <a:pt x="74" y="2189"/>
                  </a:cubicBezTo>
                  <a:cubicBezTo>
                    <a:pt x="19" y="2486"/>
                    <a:pt x="0" y="2876"/>
                    <a:pt x="19" y="3321"/>
                  </a:cubicBezTo>
                  <a:cubicBezTo>
                    <a:pt x="112" y="4861"/>
                    <a:pt x="1151" y="11837"/>
                    <a:pt x="1151" y="11837"/>
                  </a:cubicBezTo>
                  <a:lnTo>
                    <a:pt x="6958" y="11837"/>
                  </a:lnTo>
                  <a:lnTo>
                    <a:pt x="6939" y="10186"/>
                  </a:lnTo>
                  <a:lnTo>
                    <a:pt x="6884" y="3785"/>
                  </a:lnTo>
                  <a:lnTo>
                    <a:pt x="9110" y="2969"/>
                  </a:lnTo>
                  <a:cubicBezTo>
                    <a:pt x="9110" y="2969"/>
                    <a:pt x="8554" y="1317"/>
                    <a:pt x="7255" y="724"/>
                  </a:cubicBezTo>
                  <a:cubicBezTo>
                    <a:pt x="5938" y="130"/>
                    <a:pt x="4806" y="0"/>
                    <a:pt x="48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3;p44">
              <a:extLst>
                <a:ext uri="{FF2B5EF4-FFF2-40B4-BE49-F238E27FC236}">
                  <a16:creationId xmlns:a16="http://schemas.microsoft.com/office/drawing/2014/main" id="{4EFF0CCA-B6E9-4251-988C-58809BE3B156}"/>
                </a:ext>
              </a:extLst>
            </p:cNvPr>
            <p:cNvSpPr/>
            <p:nvPr/>
          </p:nvSpPr>
          <p:spPr>
            <a:xfrm>
              <a:off x="5337885" y="1644525"/>
              <a:ext cx="359800" cy="494201"/>
            </a:xfrm>
            <a:custGeom>
              <a:avLst/>
              <a:gdLst/>
              <a:ahLst/>
              <a:cxnLst/>
              <a:rect l="l" t="t" r="r" b="b"/>
              <a:pathLst>
                <a:path w="7497" h="10298" extrusionOk="0">
                  <a:moveTo>
                    <a:pt x="4993" y="0"/>
                  </a:moveTo>
                  <a:cubicBezTo>
                    <a:pt x="3580" y="0"/>
                    <a:pt x="2602" y="674"/>
                    <a:pt x="2487" y="1333"/>
                  </a:cubicBezTo>
                  <a:cubicBezTo>
                    <a:pt x="2487" y="1333"/>
                    <a:pt x="1949" y="2093"/>
                    <a:pt x="2209" y="3949"/>
                  </a:cubicBezTo>
                  <a:cubicBezTo>
                    <a:pt x="2487" y="5804"/>
                    <a:pt x="1" y="7066"/>
                    <a:pt x="1132" y="9051"/>
                  </a:cubicBezTo>
                  <a:cubicBezTo>
                    <a:pt x="1635" y="9932"/>
                    <a:pt x="2491" y="10298"/>
                    <a:pt x="3340" y="10298"/>
                  </a:cubicBezTo>
                  <a:cubicBezTo>
                    <a:pt x="4405" y="10298"/>
                    <a:pt x="5459" y="9722"/>
                    <a:pt x="5790" y="8866"/>
                  </a:cubicBezTo>
                  <a:cubicBezTo>
                    <a:pt x="6365" y="7344"/>
                    <a:pt x="5994" y="4747"/>
                    <a:pt x="5790" y="4134"/>
                  </a:cubicBezTo>
                  <a:cubicBezTo>
                    <a:pt x="5585" y="3522"/>
                    <a:pt x="5660" y="2891"/>
                    <a:pt x="5956" y="2780"/>
                  </a:cubicBezTo>
                  <a:cubicBezTo>
                    <a:pt x="5975" y="2773"/>
                    <a:pt x="5993" y="2770"/>
                    <a:pt x="6011" y="2770"/>
                  </a:cubicBezTo>
                  <a:cubicBezTo>
                    <a:pt x="6250" y="2770"/>
                    <a:pt x="6376" y="3387"/>
                    <a:pt x="6544" y="3387"/>
                  </a:cubicBezTo>
                  <a:cubicBezTo>
                    <a:pt x="6558" y="3387"/>
                    <a:pt x="6573" y="3383"/>
                    <a:pt x="6587" y="3374"/>
                  </a:cubicBezTo>
                  <a:cubicBezTo>
                    <a:pt x="6791" y="3225"/>
                    <a:pt x="6569" y="2335"/>
                    <a:pt x="6773" y="1982"/>
                  </a:cubicBezTo>
                  <a:cubicBezTo>
                    <a:pt x="6977" y="1648"/>
                    <a:pt x="7496" y="1815"/>
                    <a:pt x="7422" y="1333"/>
                  </a:cubicBezTo>
                  <a:cubicBezTo>
                    <a:pt x="7367" y="850"/>
                    <a:pt x="7274" y="238"/>
                    <a:pt x="5548" y="34"/>
                  </a:cubicBezTo>
                  <a:cubicBezTo>
                    <a:pt x="5357" y="11"/>
                    <a:pt x="5171" y="0"/>
                    <a:pt x="49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4;p44">
              <a:extLst>
                <a:ext uri="{FF2B5EF4-FFF2-40B4-BE49-F238E27FC236}">
                  <a16:creationId xmlns:a16="http://schemas.microsoft.com/office/drawing/2014/main" id="{92407808-758C-48E6-B3E6-369C0A2AB7C1}"/>
                </a:ext>
              </a:extLst>
            </p:cNvPr>
            <p:cNvSpPr/>
            <p:nvPr/>
          </p:nvSpPr>
          <p:spPr>
            <a:xfrm>
              <a:off x="5382422" y="2547263"/>
              <a:ext cx="553881" cy="1147777"/>
            </a:xfrm>
            <a:custGeom>
              <a:avLst/>
              <a:gdLst/>
              <a:ahLst/>
              <a:cxnLst/>
              <a:rect l="l" t="t" r="r" b="b"/>
              <a:pathLst>
                <a:path w="11541" h="23917" extrusionOk="0">
                  <a:moveTo>
                    <a:pt x="1281" y="0"/>
                  </a:moveTo>
                  <a:cubicBezTo>
                    <a:pt x="1281" y="0"/>
                    <a:pt x="0" y="2208"/>
                    <a:pt x="149" y="5103"/>
                  </a:cubicBezTo>
                  <a:cubicBezTo>
                    <a:pt x="297" y="7979"/>
                    <a:pt x="2320" y="23916"/>
                    <a:pt x="2320" y="23916"/>
                  </a:cubicBezTo>
                  <a:lnTo>
                    <a:pt x="4620" y="23916"/>
                  </a:lnTo>
                  <a:lnTo>
                    <a:pt x="4398" y="6457"/>
                  </a:lnTo>
                  <a:lnTo>
                    <a:pt x="8016" y="13545"/>
                  </a:lnTo>
                  <a:lnTo>
                    <a:pt x="6791" y="23916"/>
                  </a:lnTo>
                  <a:lnTo>
                    <a:pt x="9370" y="23916"/>
                  </a:lnTo>
                  <a:cubicBezTo>
                    <a:pt x="9370" y="23916"/>
                    <a:pt x="11541" y="15215"/>
                    <a:pt x="11355" y="11504"/>
                  </a:cubicBezTo>
                  <a:cubicBezTo>
                    <a:pt x="11170" y="7812"/>
                    <a:pt x="7533" y="0"/>
                    <a:pt x="7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5;p44">
              <a:extLst>
                <a:ext uri="{FF2B5EF4-FFF2-40B4-BE49-F238E27FC236}">
                  <a16:creationId xmlns:a16="http://schemas.microsoft.com/office/drawing/2014/main" id="{656ADFBB-D3B5-4650-A21D-CFB6E8398863}"/>
                </a:ext>
              </a:extLst>
            </p:cNvPr>
            <p:cNvSpPr/>
            <p:nvPr/>
          </p:nvSpPr>
          <p:spPr>
            <a:xfrm>
              <a:off x="5718994" y="2121618"/>
              <a:ext cx="429773" cy="279014"/>
            </a:xfrm>
            <a:custGeom>
              <a:avLst/>
              <a:gdLst/>
              <a:ahLst/>
              <a:cxnLst/>
              <a:rect l="l" t="t" r="r" b="b"/>
              <a:pathLst>
                <a:path w="8955" h="5814" extrusionOk="0">
                  <a:moveTo>
                    <a:pt x="2227" y="1"/>
                  </a:moveTo>
                  <a:lnTo>
                    <a:pt x="1" y="817"/>
                  </a:lnTo>
                  <a:cubicBezTo>
                    <a:pt x="1" y="817"/>
                    <a:pt x="1058" y="4936"/>
                    <a:pt x="2227" y="5697"/>
                  </a:cubicBezTo>
                  <a:cubicBezTo>
                    <a:pt x="2352" y="5777"/>
                    <a:pt x="2499" y="5813"/>
                    <a:pt x="2661" y="5813"/>
                  </a:cubicBezTo>
                  <a:cubicBezTo>
                    <a:pt x="3969" y="5813"/>
                    <a:pt x="6333" y="3454"/>
                    <a:pt x="7274" y="2431"/>
                  </a:cubicBezTo>
                  <a:cubicBezTo>
                    <a:pt x="7274" y="2431"/>
                    <a:pt x="8332" y="2209"/>
                    <a:pt x="8461" y="2023"/>
                  </a:cubicBezTo>
                  <a:cubicBezTo>
                    <a:pt x="8591" y="1838"/>
                    <a:pt x="8554" y="1689"/>
                    <a:pt x="8628" y="1541"/>
                  </a:cubicBezTo>
                  <a:cubicBezTo>
                    <a:pt x="8703" y="1392"/>
                    <a:pt x="8684" y="1207"/>
                    <a:pt x="8684" y="1207"/>
                  </a:cubicBezTo>
                  <a:cubicBezTo>
                    <a:pt x="8795" y="1003"/>
                    <a:pt x="8703" y="854"/>
                    <a:pt x="8703" y="854"/>
                  </a:cubicBezTo>
                  <a:cubicBezTo>
                    <a:pt x="8954" y="567"/>
                    <a:pt x="8788" y="297"/>
                    <a:pt x="8710" y="297"/>
                  </a:cubicBezTo>
                  <a:cubicBezTo>
                    <a:pt x="8707" y="297"/>
                    <a:pt x="8705" y="297"/>
                    <a:pt x="8703" y="298"/>
                  </a:cubicBezTo>
                  <a:cubicBezTo>
                    <a:pt x="8628" y="316"/>
                    <a:pt x="7849" y="854"/>
                    <a:pt x="7849" y="854"/>
                  </a:cubicBezTo>
                  <a:lnTo>
                    <a:pt x="7793" y="743"/>
                  </a:lnTo>
                  <a:cubicBezTo>
                    <a:pt x="7998" y="539"/>
                    <a:pt x="8239" y="205"/>
                    <a:pt x="8072" y="168"/>
                  </a:cubicBezTo>
                  <a:cubicBezTo>
                    <a:pt x="8067" y="167"/>
                    <a:pt x="8063" y="167"/>
                    <a:pt x="8058" y="167"/>
                  </a:cubicBezTo>
                  <a:cubicBezTo>
                    <a:pt x="7885" y="167"/>
                    <a:pt x="7530" y="489"/>
                    <a:pt x="7385" y="687"/>
                  </a:cubicBezTo>
                  <a:cubicBezTo>
                    <a:pt x="7218" y="891"/>
                    <a:pt x="6773" y="1541"/>
                    <a:pt x="6773" y="1541"/>
                  </a:cubicBezTo>
                  <a:lnTo>
                    <a:pt x="3266" y="3489"/>
                  </a:lnTo>
                  <a:lnTo>
                    <a:pt x="2227" y="1"/>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6;p44">
              <a:extLst>
                <a:ext uri="{FF2B5EF4-FFF2-40B4-BE49-F238E27FC236}">
                  <a16:creationId xmlns:a16="http://schemas.microsoft.com/office/drawing/2014/main" id="{9EBD9B82-8E27-4045-8A9C-F6AB01DBD493}"/>
                </a:ext>
              </a:extLst>
            </p:cNvPr>
            <p:cNvSpPr/>
            <p:nvPr/>
          </p:nvSpPr>
          <p:spPr>
            <a:xfrm>
              <a:off x="5558747" y="2547263"/>
              <a:ext cx="377557" cy="1147777"/>
            </a:xfrm>
            <a:custGeom>
              <a:avLst/>
              <a:gdLst/>
              <a:ahLst/>
              <a:cxnLst/>
              <a:rect l="l" t="t" r="r" b="b"/>
              <a:pathLst>
                <a:path w="7867" h="23917" extrusionOk="0">
                  <a:moveTo>
                    <a:pt x="0" y="0"/>
                  </a:moveTo>
                  <a:cubicBezTo>
                    <a:pt x="2245" y="1930"/>
                    <a:pt x="4843" y="5659"/>
                    <a:pt x="6030" y="9352"/>
                  </a:cubicBezTo>
                  <a:cubicBezTo>
                    <a:pt x="7514" y="13916"/>
                    <a:pt x="4731" y="23916"/>
                    <a:pt x="4731" y="23916"/>
                  </a:cubicBezTo>
                  <a:lnTo>
                    <a:pt x="5696" y="23916"/>
                  </a:lnTo>
                  <a:cubicBezTo>
                    <a:pt x="5696" y="23916"/>
                    <a:pt x="7867" y="15215"/>
                    <a:pt x="7681" y="11504"/>
                  </a:cubicBezTo>
                  <a:cubicBezTo>
                    <a:pt x="7496" y="7812"/>
                    <a:pt x="3859" y="0"/>
                    <a:pt x="3859"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7;p44">
              <a:extLst>
                <a:ext uri="{FF2B5EF4-FFF2-40B4-BE49-F238E27FC236}">
                  <a16:creationId xmlns:a16="http://schemas.microsoft.com/office/drawing/2014/main" id="{74ED1C52-81D2-4558-B5D6-93A35DC04BFA}"/>
                </a:ext>
              </a:extLst>
            </p:cNvPr>
            <p:cNvSpPr/>
            <p:nvPr/>
          </p:nvSpPr>
          <p:spPr>
            <a:xfrm>
              <a:off x="5529328" y="2841121"/>
              <a:ext cx="82883" cy="853934"/>
            </a:xfrm>
            <a:custGeom>
              <a:avLst/>
              <a:gdLst/>
              <a:ahLst/>
              <a:cxnLst/>
              <a:rect l="l" t="t" r="r" b="b"/>
              <a:pathLst>
                <a:path w="1727" h="17794" extrusionOk="0">
                  <a:moveTo>
                    <a:pt x="131" y="0"/>
                  </a:moveTo>
                  <a:cubicBezTo>
                    <a:pt x="131" y="0"/>
                    <a:pt x="1726" y="11337"/>
                    <a:pt x="1" y="17793"/>
                  </a:cubicBezTo>
                  <a:lnTo>
                    <a:pt x="1559" y="17793"/>
                  </a:lnTo>
                  <a:lnTo>
                    <a:pt x="1337" y="334"/>
                  </a:lnTo>
                  <a:lnTo>
                    <a:pt x="131" y="0"/>
                  </a:ln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8;p44">
              <a:extLst>
                <a:ext uri="{FF2B5EF4-FFF2-40B4-BE49-F238E27FC236}">
                  <a16:creationId xmlns:a16="http://schemas.microsoft.com/office/drawing/2014/main" id="{37F6D44E-DFC8-41C9-8994-26296EACAE50}"/>
                </a:ext>
              </a:extLst>
            </p:cNvPr>
            <p:cNvSpPr/>
            <p:nvPr/>
          </p:nvSpPr>
          <p:spPr>
            <a:xfrm>
              <a:off x="5388649" y="2084225"/>
              <a:ext cx="359798" cy="463080"/>
            </a:xfrm>
            <a:custGeom>
              <a:avLst/>
              <a:gdLst/>
              <a:ahLst/>
              <a:cxnLst/>
              <a:rect l="l" t="t" r="r" b="b"/>
              <a:pathLst>
                <a:path w="6958" h="9649" extrusionOk="0">
                  <a:moveTo>
                    <a:pt x="74" y="0"/>
                  </a:moveTo>
                  <a:cubicBezTo>
                    <a:pt x="19" y="297"/>
                    <a:pt x="0" y="687"/>
                    <a:pt x="19" y="1132"/>
                  </a:cubicBezTo>
                  <a:cubicBezTo>
                    <a:pt x="112" y="2672"/>
                    <a:pt x="1151" y="9648"/>
                    <a:pt x="1151" y="9648"/>
                  </a:cubicBezTo>
                  <a:lnTo>
                    <a:pt x="6958" y="9648"/>
                  </a:lnTo>
                  <a:lnTo>
                    <a:pt x="6939" y="7997"/>
                  </a:lnTo>
                  <a:cubicBezTo>
                    <a:pt x="2616" y="6847"/>
                    <a:pt x="817" y="2858"/>
                    <a:pt x="74"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529;p44">
            <a:extLst>
              <a:ext uri="{FF2B5EF4-FFF2-40B4-BE49-F238E27FC236}">
                <a16:creationId xmlns:a16="http://schemas.microsoft.com/office/drawing/2014/main" id="{A116E7D1-9F6C-47A0-8B48-2335A32F2DA9}"/>
              </a:ext>
            </a:extLst>
          </p:cNvPr>
          <p:cNvGrpSpPr/>
          <p:nvPr/>
        </p:nvGrpSpPr>
        <p:grpSpPr>
          <a:xfrm>
            <a:off x="6733783" y="1511903"/>
            <a:ext cx="1165140" cy="2216166"/>
            <a:chOff x="6177192" y="1432389"/>
            <a:chExt cx="1165140" cy="2216166"/>
          </a:xfrm>
        </p:grpSpPr>
        <p:sp>
          <p:nvSpPr>
            <p:cNvPr id="24" name="Google Shape;530;p44">
              <a:extLst>
                <a:ext uri="{FF2B5EF4-FFF2-40B4-BE49-F238E27FC236}">
                  <a16:creationId xmlns:a16="http://schemas.microsoft.com/office/drawing/2014/main" id="{338F7EC5-4A6F-4802-9DDC-5434ED17C6AA}"/>
                </a:ext>
              </a:extLst>
            </p:cNvPr>
            <p:cNvSpPr/>
            <p:nvPr/>
          </p:nvSpPr>
          <p:spPr>
            <a:xfrm flipH="1">
              <a:off x="6177192" y="1432389"/>
              <a:ext cx="1165140" cy="2216166"/>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1;p44">
              <a:extLst>
                <a:ext uri="{FF2B5EF4-FFF2-40B4-BE49-F238E27FC236}">
                  <a16:creationId xmlns:a16="http://schemas.microsoft.com/office/drawing/2014/main" id="{E6202B14-D8D7-4F10-A854-3703E833E8A1}"/>
                </a:ext>
              </a:extLst>
            </p:cNvPr>
            <p:cNvSpPr/>
            <p:nvPr/>
          </p:nvSpPr>
          <p:spPr>
            <a:xfrm flipH="1">
              <a:off x="6251329" y="1509406"/>
              <a:ext cx="1016912" cy="2061936"/>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2;p44">
              <a:extLst>
                <a:ext uri="{FF2B5EF4-FFF2-40B4-BE49-F238E27FC236}">
                  <a16:creationId xmlns:a16="http://schemas.microsoft.com/office/drawing/2014/main" id="{0A56A2A7-461C-4B1F-8F21-2510AA56BCF5}"/>
                </a:ext>
              </a:extLst>
            </p:cNvPr>
            <p:cNvSpPr/>
            <p:nvPr/>
          </p:nvSpPr>
          <p:spPr>
            <a:xfrm flipH="1">
              <a:off x="6393867" y="1598375"/>
              <a:ext cx="730633" cy="1553114"/>
            </a:xfrm>
            <a:custGeom>
              <a:avLst/>
              <a:gdLst/>
              <a:ahLst/>
              <a:cxnLst/>
              <a:rect l="l" t="t" r="r" b="b"/>
              <a:pathLst>
                <a:path w="20819" h="39599" extrusionOk="0">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3;p44">
              <a:extLst>
                <a:ext uri="{FF2B5EF4-FFF2-40B4-BE49-F238E27FC236}">
                  <a16:creationId xmlns:a16="http://schemas.microsoft.com/office/drawing/2014/main" id="{7BE55DB5-A917-4FB7-BB93-C0578F623C24}"/>
                </a:ext>
              </a:extLst>
            </p:cNvPr>
            <p:cNvSpPr/>
            <p:nvPr/>
          </p:nvSpPr>
          <p:spPr>
            <a:xfrm>
              <a:off x="6592026" y="2513805"/>
              <a:ext cx="303650" cy="621575"/>
            </a:xfrm>
            <a:custGeom>
              <a:avLst/>
              <a:gdLst/>
              <a:ahLst/>
              <a:cxnLst/>
              <a:rect l="l" t="t" r="r" b="b"/>
              <a:pathLst>
                <a:path w="12146" h="24863" extrusionOk="0">
                  <a:moveTo>
                    <a:pt x="11384" y="0"/>
                  </a:moveTo>
                  <a:cubicBezTo>
                    <a:pt x="11384" y="0"/>
                    <a:pt x="8312" y="1191"/>
                    <a:pt x="6168" y="1191"/>
                  </a:cubicBezTo>
                  <a:cubicBezTo>
                    <a:pt x="6097" y="1191"/>
                    <a:pt x="6025" y="1191"/>
                    <a:pt x="5954" y="1167"/>
                  </a:cubicBezTo>
                  <a:cubicBezTo>
                    <a:pt x="3811" y="1096"/>
                    <a:pt x="2739" y="476"/>
                    <a:pt x="2739" y="476"/>
                  </a:cubicBezTo>
                  <a:cubicBezTo>
                    <a:pt x="2739" y="476"/>
                    <a:pt x="0" y="9073"/>
                    <a:pt x="0" y="12503"/>
                  </a:cubicBezTo>
                  <a:cubicBezTo>
                    <a:pt x="0" y="15932"/>
                    <a:pt x="1715" y="24291"/>
                    <a:pt x="1715" y="24291"/>
                  </a:cubicBezTo>
                  <a:lnTo>
                    <a:pt x="4739" y="24481"/>
                  </a:lnTo>
                  <a:lnTo>
                    <a:pt x="4287" y="15170"/>
                  </a:lnTo>
                  <a:lnTo>
                    <a:pt x="5906" y="6120"/>
                  </a:lnTo>
                  <a:lnTo>
                    <a:pt x="6502" y="5263"/>
                  </a:lnTo>
                  <a:lnTo>
                    <a:pt x="6835" y="24624"/>
                  </a:lnTo>
                  <a:lnTo>
                    <a:pt x="10026" y="24862"/>
                  </a:lnTo>
                  <a:cubicBezTo>
                    <a:pt x="10026" y="24862"/>
                    <a:pt x="11122" y="12193"/>
                    <a:pt x="11646" y="7668"/>
                  </a:cubicBezTo>
                  <a:cubicBezTo>
                    <a:pt x="12146" y="3120"/>
                    <a:pt x="11836" y="1500"/>
                    <a:pt x="11836" y="1500"/>
                  </a:cubicBezTo>
                  <a:cubicBezTo>
                    <a:pt x="11788" y="1262"/>
                    <a:pt x="11384" y="0"/>
                    <a:pt x="1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4;p44">
              <a:extLst>
                <a:ext uri="{FF2B5EF4-FFF2-40B4-BE49-F238E27FC236}">
                  <a16:creationId xmlns:a16="http://schemas.microsoft.com/office/drawing/2014/main" id="{C1A09460-3853-4B19-AD50-B0CAC63955B3}"/>
                </a:ext>
              </a:extLst>
            </p:cNvPr>
            <p:cNvSpPr/>
            <p:nvPr/>
          </p:nvSpPr>
          <p:spPr>
            <a:xfrm>
              <a:off x="6522199" y="2063739"/>
              <a:ext cx="140714" cy="412330"/>
            </a:xfrm>
            <a:custGeom>
              <a:avLst/>
              <a:gdLst/>
              <a:ahLst/>
              <a:cxnLst/>
              <a:rect l="l" t="t" r="r" b="b"/>
              <a:pathLst>
                <a:path w="2932" h="8592" extrusionOk="0">
                  <a:moveTo>
                    <a:pt x="1299" y="1"/>
                  </a:moveTo>
                  <a:cubicBezTo>
                    <a:pt x="1299" y="1"/>
                    <a:pt x="242" y="3136"/>
                    <a:pt x="130" y="4361"/>
                  </a:cubicBezTo>
                  <a:cubicBezTo>
                    <a:pt x="0" y="5604"/>
                    <a:pt x="2060" y="8591"/>
                    <a:pt x="2060" y="8591"/>
                  </a:cubicBezTo>
                  <a:lnTo>
                    <a:pt x="2932" y="7218"/>
                  </a:lnTo>
                  <a:lnTo>
                    <a:pt x="1782" y="4305"/>
                  </a:lnTo>
                  <a:lnTo>
                    <a:pt x="2913" y="1021"/>
                  </a:lnTo>
                  <a:cubicBezTo>
                    <a:pt x="2913" y="1021"/>
                    <a:pt x="2134" y="1"/>
                    <a:pt x="1299"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5;p44">
              <a:extLst>
                <a:ext uri="{FF2B5EF4-FFF2-40B4-BE49-F238E27FC236}">
                  <a16:creationId xmlns:a16="http://schemas.microsoft.com/office/drawing/2014/main" id="{37977BFB-B3E4-45BE-A8EE-AC09F2B044E2}"/>
                </a:ext>
              </a:extLst>
            </p:cNvPr>
            <p:cNvSpPr/>
            <p:nvPr/>
          </p:nvSpPr>
          <p:spPr>
            <a:xfrm>
              <a:off x="6572063" y="1921202"/>
              <a:ext cx="420318" cy="744853"/>
            </a:xfrm>
            <a:custGeom>
              <a:avLst/>
              <a:gdLst/>
              <a:ahLst/>
              <a:cxnLst/>
              <a:rect l="l" t="t" r="r" b="b"/>
              <a:pathLst>
                <a:path w="8758" h="15521" extrusionOk="0">
                  <a:moveTo>
                    <a:pt x="5195" y="0"/>
                  </a:moveTo>
                  <a:cubicBezTo>
                    <a:pt x="3888" y="0"/>
                    <a:pt x="2519" y="177"/>
                    <a:pt x="2023" y="355"/>
                  </a:cubicBezTo>
                  <a:cubicBezTo>
                    <a:pt x="1262" y="614"/>
                    <a:pt x="724" y="1746"/>
                    <a:pt x="724" y="1746"/>
                  </a:cubicBezTo>
                  <a:lnTo>
                    <a:pt x="260" y="2971"/>
                  </a:lnTo>
                  <a:lnTo>
                    <a:pt x="1077" y="3583"/>
                  </a:lnTo>
                  <a:lnTo>
                    <a:pt x="1411" y="7683"/>
                  </a:lnTo>
                  <a:lnTo>
                    <a:pt x="1540" y="9112"/>
                  </a:lnTo>
                  <a:lnTo>
                    <a:pt x="1077" y="10708"/>
                  </a:lnTo>
                  <a:lnTo>
                    <a:pt x="0" y="14530"/>
                  </a:lnTo>
                  <a:cubicBezTo>
                    <a:pt x="0" y="14530"/>
                    <a:pt x="159" y="14442"/>
                    <a:pt x="520" y="14442"/>
                  </a:cubicBezTo>
                  <a:cubicBezTo>
                    <a:pt x="824" y="14442"/>
                    <a:pt x="1273" y="14505"/>
                    <a:pt x="1893" y="14734"/>
                  </a:cubicBezTo>
                  <a:cubicBezTo>
                    <a:pt x="2795" y="15085"/>
                    <a:pt x="4484" y="15520"/>
                    <a:pt x="5806" y="15520"/>
                  </a:cubicBezTo>
                  <a:cubicBezTo>
                    <a:pt x="6442" y="15520"/>
                    <a:pt x="6992" y="15420"/>
                    <a:pt x="7329" y="15161"/>
                  </a:cubicBezTo>
                  <a:cubicBezTo>
                    <a:pt x="7329" y="15161"/>
                    <a:pt x="7719" y="13955"/>
                    <a:pt x="7849" y="12470"/>
                  </a:cubicBezTo>
                  <a:cubicBezTo>
                    <a:pt x="7979" y="11134"/>
                    <a:pt x="7923" y="9613"/>
                    <a:pt x="7237" y="8518"/>
                  </a:cubicBezTo>
                  <a:cubicBezTo>
                    <a:pt x="7144" y="8184"/>
                    <a:pt x="7032" y="7850"/>
                    <a:pt x="6940" y="7516"/>
                  </a:cubicBezTo>
                  <a:cubicBezTo>
                    <a:pt x="6698" y="6793"/>
                    <a:pt x="7533" y="5531"/>
                    <a:pt x="8034" y="4622"/>
                  </a:cubicBezTo>
                  <a:cubicBezTo>
                    <a:pt x="8220" y="4307"/>
                    <a:pt x="8350" y="4028"/>
                    <a:pt x="8387" y="3824"/>
                  </a:cubicBezTo>
                  <a:cubicBezTo>
                    <a:pt x="8758" y="2173"/>
                    <a:pt x="8665" y="633"/>
                    <a:pt x="7199" y="206"/>
                  </a:cubicBezTo>
                  <a:cubicBezTo>
                    <a:pt x="6667" y="58"/>
                    <a:pt x="5941" y="0"/>
                    <a:pt x="5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6;p44">
              <a:extLst>
                <a:ext uri="{FF2B5EF4-FFF2-40B4-BE49-F238E27FC236}">
                  <a16:creationId xmlns:a16="http://schemas.microsoft.com/office/drawing/2014/main" id="{228E4B27-C0A4-4C2E-85F8-62F987AAB3DF}"/>
                </a:ext>
              </a:extLst>
            </p:cNvPr>
            <p:cNvSpPr/>
            <p:nvPr/>
          </p:nvSpPr>
          <p:spPr>
            <a:xfrm>
              <a:off x="6526662" y="2088695"/>
              <a:ext cx="89890" cy="131013"/>
            </a:xfrm>
            <a:custGeom>
              <a:avLst/>
              <a:gdLst/>
              <a:ahLst/>
              <a:cxnLst/>
              <a:rect l="l" t="t" r="r" b="b"/>
              <a:pathLst>
                <a:path w="1873" h="2730" extrusionOk="0">
                  <a:moveTo>
                    <a:pt x="241" y="0"/>
                  </a:moveTo>
                  <a:cubicBezTo>
                    <a:pt x="112" y="0"/>
                    <a:pt x="0" y="111"/>
                    <a:pt x="37" y="241"/>
                  </a:cubicBezTo>
                  <a:lnTo>
                    <a:pt x="501" y="2486"/>
                  </a:lnTo>
                  <a:cubicBezTo>
                    <a:pt x="520" y="2579"/>
                    <a:pt x="575" y="2635"/>
                    <a:pt x="668" y="2635"/>
                  </a:cubicBezTo>
                  <a:lnTo>
                    <a:pt x="1652" y="2728"/>
                  </a:lnTo>
                  <a:cubicBezTo>
                    <a:pt x="1660" y="2729"/>
                    <a:pt x="1668" y="2730"/>
                    <a:pt x="1676" y="2730"/>
                  </a:cubicBezTo>
                  <a:cubicBezTo>
                    <a:pt x="1779" y="2730"/>
                    <a:pt x="1873" y="2627"/>
                    <a:pt x="1856" y="2524"/>
                  </a:cubicBezTo>
                  <a:lnTo>
                    <a:pt x="1596" y="241"/>
                  </a:lnTo>
                  <a:cubicBezTo>
                    <a:pt x="1577" y="130"/>
                    <a:pt x="1503" y="74"/>
                    <a:pt x="1410" y="56"/>
                  </a:cubicBezTo>
                  <a:lnTo>
                    <a:pt x="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37;p44">
              <a:extLst>
                <a:ext uri="{FF2B5EF4-FFF2-40B4-BE49-F238E27FC236}">
                  <a16:creationId xmlns:a16="http://schemas.microsoft.com/office/drawing/2014/main" id="{F0301D7F-4874-49AB-ACEB-D0874F13D231}"/>
                </a:ext>
              </a:extLst>
            </p:cNvPr>
            <p:cNvSpPr/>
            <p:nvPr/>
          </p:nvSpPr>
          <p:spPr>
            <a:xfrm>
              <a:off x="6623703" y="2067291"/>
              <a:ext cx="333980" cy="452402"/>
            </a:xfrm>
            <a:custGeom>
              <a:avLst/>
              <a:gdLst/>
              <a:ahLst/>
              <a:cxnLst/>
              <a:rect l="l" t="t" r="r" b="b"/>
              <a:pathLst>
                <a:path w="6959" h="9427" extrusionOk="0">
                  <a:moveTo>
                    <a:pt x="5660" y="1"/>
                  </a:moveTo>
                  <a:cubicBezTo>
                    <a:pt x="5660" y="1"/>
                    <a:pt x="3507" y="3136"/>
                    <a:pt x="335" y="4639"/>
                  </a:cubicBezTo>
                  <a:lnTo>
                    <a:pt x="464" y="6068"/>
                  </a:lnTo>
                  <a:lnTo>
                    <a:pt x="1" y="7664"/>
                  </a:lnTo>
                  <a:cubicBezTo>
                    <a:pt x="2264" y="7701"/>
                    <a:pt x="4880" y="8090"/>
                    <a:pt x="6773" y="9426"/>
                  </a:cubicBezTo>
                  <a:cubicBezTo>
                    <a:pt x="6903" y="8090"/>
                    <a:pt x="6847" y="6569"/>
                    <a:pt x="6161" y="5474"/>
                  </a:cubicBezTo>
                  <a:cubicBezTo>
                    <a:pt x="6068" y="5140"/>
                    <a:pt x="5956" y="4806"/>
                    <a:pt x="5864" y="4472"/>
                  </a:cubicBezTo>
                  <a:cubicBezTo>
                    <a:pt x="5622" y="3749"/>
                    <a:pt x="6457" y="2487"/>
                    <a:pt x="6958" y="1578"/>
                  </a:cubicBezTo>
                  <a:cubicBezTo>
                    <a:pt x="6253" y="724"/>
                    <a:pt x="5660" y="1"/>
                    <a:pt x="5660"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38;p44">
              <a:extLst>
                <a:ext uri="{FF2B5EF4-FFF2-40B4-BE49-F238E27FC236}">
                  <a16:creationId xmlns:a16="http://schemas.microsoft.com/office/drawing/2014/main" id="{6728A2C9-8568-4EFD-B373-6B4CA2B1ABF7}"/>
                </a:ext>
              </a:extLst>
            </p:cNvPr>
            <p:cNvSpPr/>
            <p:nvPr/>
          </p:nvSpPr>
          <p:spPr>
            <a:xfrm>
              <a:off x="6523110" y="2067291"/>
              <a:ext cx="451465" cy="204005"/>
            </a:xfrm>
            <a:custGeom>
              <a:avLst/>
              <a:gdLst/>
              <a:ahLst/>
              <a:cxnLst/>
              <a:rect l="l" t="t" r="r" b="b"/>
              <a:pathLst>
                <a:path w="9407" h="4251" extrusionOk="0">
                  <a:moveTo>
                    <a:pt x="7756" y="1"/>
                  </a:moveTo>
                  <a:lnTo>
                    <a:pt x="6809" y="2376"/>
                  </a:lnTo>
                  <a:lnTo>
                    <a:pt x="2338" y="1764"/>
                  </a:lnTo>
                  <a:lnTo>
                    <a:pt x="2356" y="1745"/>
                  </a:lnTo>
                  <a:cubicBezTo>
                    <a:pt x="2356" y="1745"/>
                    <a:pt x="1985" y="1096"/>
                    <a:pt x="1837" y="1021"/>
                  </a:cubicBezTo>
                  <a:cubicBezTo>
                    <a:pt x="1688" y="947"/>
                    <a:pt x="1688" y="910"/>
                    <a:pt x="1688" y="910"/>
                  </a:cubicBezTo>
                  <a:lnTo>
                    <a:pt x="1466" y="1337"/>
                  </a:lnTo>
                  <a:cubicBezTo>
                    <a:pt x="1466" y="1337"/>
                    <a:pt x="546" y="1179"/>
                    <a:pt x="250" y="1179"/>
                  </a:cubicBezTo>
                  <a:cubicBezTo>
                    <a:pt x="209" y="1179"/>
                    <a:pt x="180" y="1182"/>
                    <a:pt x="167" y="1188"/>
                  </a:cubicBezTo>
                  <a:cubicBezTo>
                    <a:pt x="37" y="1244"/>
                    <a:pt x="56" y="1504"/>
                    <a:pt x="315" y="1597"/>
                  </a:cubicBezTo>
                  <a:cubicBezTo>
                    <a:pt x="315" y="1597"/>
                    <a:pt x="0" y="1801"/>
                    <a:pt x="408" y="2023"/>
                  </a:cubicBezTo>
                  <a:cubicBezTo>
                    <a:pt x="408" y="2023"/>
                    <a:pt x="186" y="2227"/>
                    <a:pt x="520" y="2413"/>
                  </a:cubicBezTo>
                  <a:cubicBezTo>
                    <a:pt x="520" y="2413"/>
                    <a:pt x="464" y="2617"/>
                    <a:pt x="705" y="2728"/>
                  </a:cubicBezTo>
                  <a:cubicBezTo>
                    <a:pt x="965" y="2840"/>
                    <a:pt x="1985" y="2895"/>
                    <a:pt x="1985" y="2895"/>
                  </a:cubicBezTo>
                  <a:lnTo>
                    <a:pt x="1985" y="2877"/>
                  </a:lnTo>
                  <a:cubicBezTo>
                    <a:pt x="2563" y="3108"/>
                    <a:pt x="5713" y="4250"/>
                    <a:pt x="7053" y="4250"/>
                  </a:cubicBezTo>
                  <a:cubicBezTo>
                    <a:pt x="7219" y="4250"/>
                    <a:pt x="7357" y="4233"/>
                    <a:pt x="7459" y="4194"/>
                  </a:cubicBezTo>
                  <a:cubicBezTo>
                    <a:pt x="8461" y="3804"/>
                    <a:pt x="9407" y="632"/>
                    <a:pt x="9407" y="632"/>
                  </a:cubicBezTo>
                  <a:lnTo>
                    <a:pt x="7756" y="1"/>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9;p44">
              <a:extLst>
                <a:ext uri="{FF2B5EF4-FFF2-40B4-BE49-F238E27FC236}">
                  <a16:creationId xmlns:a16="http://schemas.microsoft.com/office/drawing/2014/main" id="{08CCEDC9-72A1-4C7B-8AAC-142FA1A26505}"/>
                </a:ext>
              </a:extLst>
            </p:cNvPr>
            <p:cNvSpPr/>
            <p:nvPr/>
          </p:nvSpPr>
          <p:spPr>
            <a:xfrm>
              <a:off x="6659313" y="1700676"/>
              <a:ext cx="207520" cy="349799"/>
            </a:xfrm>
            <a:custGeom>
              <a:avLst/>
              <a:gdLst/>
              <a:ahLst/>
              <a:cxnLst/>
              <a:rect l="l" t="t" r="r" b="b"/>
              <a:pathLst>
                <a:path w="4324" h="7289" extrusionOk="0">
                  <a:moveTo>
                    <a:pt x="1802" y="0"/>
                  </a:moveTo>
                  <a:cubicBezTo>
                    <a:pt x="1328" y="0"/>
                    <a:pt x="824" y="65"/>
                    <a:pt x="428" y="274"/>
                  </a:cubicBezTo>
                  <a:cubicBezTo>
                    <a:pt x="149" y="422"/>
                    <a:pt x="1" y="756"/>
                    <a:pt x="38" y="1072"/>
                  </a:cubicBezTo>
                  <a:cubicBezTo>
                    <a:pt x="94" y="1628"/>
                    <a:pt x="94" y="2556"/>
                    <a:pt x="94" y="2946"/>
                  </a:cubicBezTo>
                  <a:cubicBezTo>
                    <a:pt x="94" y="3261"/>
                    <a:pt x="335" y="3577"/>
                    <a:pt x="669" y="3799"/>
                  </a:cubicBezTo>
                  <a:cubicBezTo>
                    <a:pt x="984" y="4003"/>
                    <a:pt x="1355" y="4133"/>
                    <a:pt x="1671" y="4133"/>
                  </a:cubicBezTo>
                  <a:lnTo>
                    <a:pt x="1671" y="4560"/>
                  </a:lnTo>
                  <a:cubicBezTo>
                    <a:pt x="1522" y="4634"/>
                    <a:pt x="1355" y="4708"/>
                    <a:pt x="1170" y="4745"/>
                  </a:cubicBezTo>
                  <a:cubicBezTo>
                    <a:pt x="1170" y="4745"/>
                    <a:pt x="483" y="5469"/>
                    <a:pt x="446" y="6174"/>
                  </a:cubicBezTo>
                  <a:cubicBezTo>
                    <a:pt x="428" y="6415"/>
                    <a:pt x="502" y="6675"/>
                    <a:pt x="706" y="6898"/>
                  </a:cubicBezTo>
                  <a:cubicBezTo>
                    <a:pt x="986" y="7178"/>
                    <a:pt x="1395" y="7289"/>
                    <a:pt x="1827" y="7289"/>
                  </a:cubicBezTo>
                  <a:cubicBezTo>
                    <a:pt x="2625" y="7289"/>
                    <a:pt x="3504" y="6912"/>
                    <a:pt x="3804" y="6527"/>
                  </a:cubicBezTo>
                  <a:cubicBezTo>
                    <a:pt x="4194" y="6007"/>
                    <a:pt x="4324" y="5042"/>
                    <a:pt x="4101" y="4708"/>
                  </a:cubicBezTo>
                  <a:cubicBezTo>
                    <a:pt x="4064" y="4671"/>
                    <a:pt x="4027" y="4634"/>
                    <a:pt x="3990" y="4616"/>
                  </a:cubicBezTo>
                  <a:cubicBezTo>
                    <a:pt x="3637" y="4486"/>
                    <a:pt x="3433" y="4504"/>
                    <a:pt x="3303" y="4245"/>
                  </a:cubicBezTo>
                  <a:lnTo>
                    <a:pt x="3749" y="2092"/>
                  </a:lnTo>
                  <a:lnTo>
                    <a:pt x="3804" y="1851"/>
                  </a:lnTo>
                  <a:lnTo>
                    <a:pt x="3303" y="181"/>
                  </a:lnTo>
                  <a:cubicBezTo>
                    <a:pt x="3303" y="181"/>
                    <a:pt x="2593" y="0"/>
                    <a:pt x="1802"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0;p44">
              <a:extLst>
                <a:ext uri="{FF2B5EF4-FFF2-40B4-BE49-F238E27FC236}">
                  <a16:creationId xmlns:a16="http://schemas.microsoft.com/office/drawing/2014/main" id="{2F4FFD1F-2BD1-4681-9809-5422D4239F01}"/>
                </a:ext>
              </a:extLst>
            </p:cNvPr>
            <p:cNvSpPr/>
            <p:nvPr/>
          </p:nvSpPr>
          <p:spPr>
            <a:xfrm>
              <a:off x="6680718" y="1767242"/>
              <a:ext cx="175461" cy="229776"/>
            </a:xfrm>
            <a:custGeom>
              <a:avLst/>
              <a:gdLst/>
              <a:ahLst/>
              <a:cxnLst/>
              <a:rect l="l" t="t" r="r" b="b"/>
              <a:pathLst>
                <a:path w="3656" h="4788" extrusionOk="0">
                  <a:moveTo>
                    <a:pt x="2802" y="0"/>
                  </a:moveTo>
                  <a:cubicBezTo>
                    <a:pt x="2802" y="0"/>
                    <a:pt x="2987" y="1132"/>
                    <a:pt x="2152" y="2023"/>
                  </a:cubicBezTo>
                  <a:cubicBezTo>
                    <a:pt x="1807" y="2380"/>
                    <a:pt x="1332" y="2485"/>
                    <a:pt x="893" y="2485"/>
                  </a:cubicBezTo>
                  <a:cubicBezTo>
                    <a:pt x="649" y="2485"/>
                    <a:pt x="415" y="2452"/>
                    <a:pt x="223" y="2412"/>
                  </a:cubicBezTo>
                  <a:lnTo>
                    <a:pt x="223" y="2412"/>
                  </a:lnTo>
                  <a:cubicBezTo>
                    <a:pt x="538" y="2616"/>
                    <a:pt x="909" y="2746"/>
                    <a:pt x="1225" y="2746"/>
                  </a:cubicBezTo>
                  <a:lnTo>
                    <a:pt x="1225" y="3173"/>
                  </a:lnTo>
                  <a:cubicBezTo>
                    <a:pt x="1076" y="3247"/>
                    <a:pt x="909" y="3321"/>
                    <a:pt x="724" y="3358"/>
                  </a:cubicBezTo>
                  <a:cubicBezTo>
                    <a:pt x="724" y="3358"/>
                    <a:pt x="37" y="4082"/>
                    <a:pt x="0" y="4787"/>
                  </a:cubicBezTo>
                  <a:cubicBezTo>
                    <a:pt x="334" y="4602"/>
                    <a:pt x="761" y="4397"/>
                    <a:pt x="1317" y="4119"/>
                  </a:cubicBezTo>
                  <a:cubicBezTo>
                    <a:pt x="2449" y="3581"/>
                    <a:pt x="3228" y="3396"/>
                    <a:pt x="3655" y="3321"/>
                  </a:cubicBezTo>
                  <a:cubicBezTo>
                    <a:pt x="3618" y="3284"/>
                    <a:pt x="3581" y="3247"/>
                    <a:pt x="3544" y="3229"/>
                  </a:cubicBezTo>
                  <a:cubicBezTo>
                    <a:pt x="3191" y="3099"/>
                    <a:pt x="2987" y="3117"/>
                    <a:pt x="2857" y="2858"/>
                  </a:cubicBezTo>
                  <a:lnTo>
                    <a:pt x="3377" y="353"/>
                  </a:lnTo>
                  <a:lnTo>
                    <a:pt x="2802" y="0"/>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1;p44">
              <a:extLst>
                <a:ext uri="{FF2B5EF4-FFF2-40B4-BE49-F238E27FC236}">
                  <a16:creationId xmlns:a16="http://schemas.microsoft.com/office/drawing/2014/main" id="{8070603D-5AF3-4A8A-99C8-DAD291B55095}"/>
                </a:ext>
              </a:extLst>
            </p:cNvPr>
            <p:cNvSpPr/>
            <p:nvPr/>
          </p:nvSpPr>
          <p:spPr>
            <a:xfrm>
              <a:off x="6630854" y="1644909"/>
              <a:ext cx="320590" cy="344664"/>
            </a:xfrm>
            <a:custGeom>
              <a:avLst/>
              <a:gdLst/>
              <a:ahLst/>
              <a:cxnLst/>
              <a:rect l="l" t="t" r="r" b="b"/>
              <a:pathLst>
                <a:path w="6680" h="7182" extrusionOk="0">
                  <a:moveTo>
                    <a:pt x="2593" y="1"/>
                  </a:moveTo>
                  <a:cubicBezTo>
                    <a:pt x="2528" y="1"/>
                    <a:pt x="2461" y="3"/>
                    <a:pt x="2394" y="7"/>
                  </a:cubicBezTo>
                  <a:cubicBezTo>
                    <a:pt x="1002" y="82"/>
                    <a:pt x="0" y="805"/>
                    <a:pt x="501" y="1640"/>
                  </a:cubicBezTo>
                  <a:cubicBezTo>
                    <a:pt x="501" y="1640"/>
                    <a:pt x="649" y="1974"/>
                    <a:pt x="1577" y="1974"/>
                  </a:cubicBezTo>
                  <a:cubicBezTo>
                    <a:pt x="1900" y="1974"/>
                    <a:pt x="2184" y="1965"/>
                    <a:pt x="2425" y="1965"/>
                  </a:cubicBezTo>
                  <a:cubicBezTo>
                    <a:pt x="2877" y="1965"/>
                    <a:pt x="3175" y="1997"/>
                    <a:pt x="3284" y="2178"/>
                  </a:cubicBezTo>
                  <a:cubicBezTo>
                    <a:pt x="3451" y="2456"/>
                    <a:pt x="3470" y="3199"/>
                    <a:pt x="3600" y="3199"/>
                  </a:cubicBezTo>
                  <a:cubicBezTo>
                    <a:pt x="3721" y="3199"/>
                    <a:pt x="3713" y="2859"/>
                    <a:pt x="3983" y="2859"/>
                  </a:cubicBezTo>
                  <a:cubicBezTo>
                    <a:pt x="4002" y="2859"/>
                    <a:pt x="4023" y="2861"/>
                    <a:pt x="4045" y="2865"/>
                  </a:cubicBezTo>
                  <a:cubicBezTo>
                    <a:pt x="4397" y="2920"/>
                    <a:pt x="4212" y="3792"/>
                    <a:pt x="4045" y="4034"/>
                  </a:cubicBezTo>
                  <a:cubicBezTo>
                    <a:pt x="3896" y="4256"/>
                    <a:pt x="3785" y="4071"/>
                    <a:pt x="3711" y="4405"/>
                  </a:cubicBezTo>
                  <a:cubicBezTo>
                    <a:pt x="3562" y="5110"/>
                    <a:pt x="3507" y="5295"/>
                    <a:pt x="3525" y="6112"/>
                  </a:cubicBezTo>
                  <a:cubicBezTo>
                    <a:pt x="3537" y="6723"/>
                    <a:pt x="3976" y="7182"/>
                    <a:pt x="4540" y="7182"/>
                  </a:cubicBezTo>
                  <a:cubicBezTo>
                    <a:pt x="4901" y="7182"/>
                    <a:pt x="5313" y="6994"/>
                    <a:pt x="5696" y="6538"/>
                  </a:cubicBezTo>
                  <a:cubicBezTo>
                    <a:pt x="6679" y="5369"/>
                    <a:pt x="5195" y="2957"/>
                    <a:pt x="5140" y="2289"/>
                  </a:cubicBezTo>
                  <a:cubicBezTo>
                    <a:pt x="5102" y="1640"/>
                    <a:pt x="5121" y="1065"/>
                    <a:pt x="4546" y="805"/>
                  </a:cubicBezTo>
                  <a:cubicBezTo>
                    <a:pt x="4546" y="805"/>
                    <a:pt x="3842" y="1"/>
                    <a:pt x="25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2;p44">
              <a:extLst>
                <a:ext uri="{FF2B5EF4-FFF2-40B4-BE49-F238E27FC236}">
                  <a16:creationId xmlns:a16="http://schemas.microsoft.com/office/drawing/2014/main" id="{7BC6286B-A762-4A5F-AA73-2F2BB66367E5}"/>
                </a:ext>
              </a:extLst>
            </p:cNvPr>
            <p:cNvSpPr/>
            <p:nvPr/>
          </p:nvSpPr>
          <p:spPr>
            <a:xfrm>
              <a:off x="7056570" y="1564186"/>
              <a:ext cx="171045" cy="170125"/>
            </a:xfrm>
            <a:custGeom>
              <a:avLst/>
              <a:gdLst/>
              <a:ahLst/>
              <a:cxnLst/>
              <a:rect l="l" t="t" r="r" b="b"/>
              <a:pathLst>
                <a:path w="3564" h="3545" extrusionOk="0">
                  <a:moveTo>
                    <a:pt x="1782" y="1"/>
                  </a:moveTo>
                  <a:cubicBezTo>
                    <a:pt x="799" y="1"/>
                    <a:pt x="1" y="799"/>
                    <a:pt x="1" y="1764"/>
                  </a:cubicBezTo>
                  <a:cubicBezTo>
                    <a:pt x="1" y="2747"/>
                    <a:pt x="799" y="3545"/>
                    <a:pt x="1782" y="3545"/>
                  </a:cubicBezTo>
                  <a:cubicBezTo>
                    <a:pt x="2765" y="3545"/>
                    <a:pt x="3563" y="2747"/>
                    <a:pt x="3563" y="1764"/>
                  </a:cubicBezTo>
                  <a:cubicBezTo>
                    <a:pt x="3563" y="799"/>
                    <a:pt x="2765" y="1"/>
                    <a:pt x="1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3;p44">
              <a:extLst>
                <a:ext uri="{FF2B5EF4-FFF2-40B4-BE49-F238E27FC236}">
                  <a16:creationId xmlns:a16="http://schemas.microsoft.com/office/drawing/2014/main" id="{8ECF90E0-F3F3-4DEB-9ED9-7C2BE70900FC}"/>
                </a:ext>
              </a:extLst>
            </p:cNvPr>
            <p:cNvSpPr/>
            <p:nvPr/>
          </p:nvSpPr>
          <p:spPr>
            <a:xfrm>
              <a:off x="6291811" y="2291703"/>
              <a:ext cx="73045" cy="103322"/>
            </a:xfrm>
            <a:custGeom>
              <a:avLst/>
              <a:gdLst/>
              <a:ahLst/>
              <a:cxnLst/>
              <a:rect l="l" t="t" r="r" b="b"/>
              <a:pathLst>
                <a:path w="1522" h="2153" extrusionOk="0">
                  <a:moveTo>
                    <a:pt x="1522" y="0"/>
                  </a:moveTo>
                  <a:lnTo>
                    <a:pt x="0" y="1077"/>
                  </a:lnTo>
                  <a:lnTo>
                    <a:pt x="1522" y="2153"/>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4;p44">
              <a:extLst>
                <a:ext uri="{FF2B5EF4-FFF2-40B4-BE49-F238E27FC236}">
                  <a16:creationId xmlns:a16="http://schemas.microsoft.com/office/drawing/2014/main" id="{C382C898-59ED-4515-B0D2-CD94E017F55B}"/>
                </a:ext>
              </a:extLst>
            </p:cNvPr>
            <p:cNvSpPr/>
            <p:nvPr/>
          </p:nvSpPr>
          <p:spPr>
            <a:xfrm>
              <a:off x="7157485" y="2291703"/>
              <a:ext cx="73093" cy="103322"/>
            </a:xfrm>
            <a:custGeom>
              <a:avLst/>
              <a:gdLst/>
              <a:ahLst/>
              <a:cxnLst/>
              <a:rect l="l" t="t" r="r" b="b"/>
              <a:pathLst>
                <a:path w="1523" h="2153" extrusionOk="0">
                  <a:moveTo>
                    <a:pt x="1" y="0"/>
                  </a:moveTo>
                  <a:lnTo>
                    <a:pt x="1" y="2153"/>
                  </a:lnTo>
                  <a:lnTo>
                    <a:pt x="1522" y="107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5;p44">
              <a:extLst>
                <a:ext uri="{FF2B5EF4-FFF2-40B4-BE49-F238E27FC236}">
                  <a16:creationId xmlns:a16="http://schemas.microsoft.com/office/drawing/2014/main" id="{C024198F-AD22-4CE4-B158-50D621C48564}"/>
                </a:ext>
              </a:extLst>
            </p:cNvPr>
            <p:cNvSpPr/>
            <p:nvPr/>
          </p:nvSpPr>
          <p:spPr>
            <a:xfrm>
              <a:off x="6375288" y="3217500"/>
              <a:ext cx="201850" cy="215525"/>
            </a:xfrm>
            <a:custGeom>
              <a:avLst/>
              <a:gdLst/>
              <a:ahLst/>
              <a:cxnLst/>
              <a:rect l="l" t="t" r="r" b="b"/>
              <a:pathLst>
                <a:path w="8074" h="8621" extrusionOk="0">
                  <a:moveTo>
                    <a:pt x="1691" y="48"/>
                  </a:moveTo>
                  <a:cubicBezTo>
                    <a:pt x="1001" y="0"/>
                    <a:pt x="405" y="524"/>
                    <a:pt x="382" y="1215"/>
                  </a:cubicBezTo>
                  <a:lnTo>
                    <a:pt x="48" y="6978"/>
                  </a:lnTo>
                  <a:cubicBezTo>
                    <a:pt x="1" y="7668"/>
                    <a:pt x="525" y="8264"/>
                    <a:pt x="1215" y="8288"/>
                  </a:cubicBezTo>
                  <a:lnTo>
                    <a:pt x="6383" y="8597"/>
                  </a:lnTo>
                  <a:cubicBezTo>
                    <a:pt x="7097" y="8621"/>
                    <a:pt x="7669" y="8097"/>
                    <a:pt x="7717" y="7406"/>
                  </a:cubicBezTo>
                  <a:lnTo>
                    <a:pt x="8050" y="1667"/>
                  </a:lnTo>
                  <a:cubicBezTo>
                    <a:pt x="8074" y="977"/>
                    <a:pt x="7550" y="381"/>
                    <a:pt x="6859"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46;p44">
              <a:extLst>
                <a:ext uri="{FF2B5EF4-FFF2-40B4-BE49-F238E27FC236}">
                  <a16:creationId xmlns:a16="http://schemas.microsoft.com/office/drawing/2014/main" id="{6966C930-4066-4A89-BE30-113BEE64D118}"/>
                </a:ext>
              </a:extLst>
            </p:cNvPr>
            <p:cNvSpPr/>
            <p:nvPr/>
          </p:nvSpPr>
          <p:spPr>
            <a:xfrm>
              <a:off x="6412213" y="3262150"/>
              <a:ext cx="119075" cy="137550"/>
            </a:xfrm>
            <a:custGeom>
              <a:avLst/>
              <a:gdLst/>
              <a:ahLst/>
              <a:cxnLst/>
              <a:rect l="l" t="t" r="r" b="b"/>
              <a:pathLst>
                <a:path w="4763" h="5502" extrusionOk="0">
                  <a:moveTo>
                    <a:pt x="1048" y="0"/>
                  </a:moveTo>
                  <a:lnTo>
                    <a:pt x="0" y="5073"/>
                  </a:lnTo>
                  <a:cubicBezTo>
                    <a:pt x="0" y="5073"/>
                    <a:pt x="238" y="5216"/>
                    <a:pt x="548" y="5216"/>
                  </a:cubicBezTo>
                  <a:cubicBezTo>
                    <a:pt x="691" y="5239"/>
                    <a:pt x="857" y="5216"/>
                    <a:pt x="1024" y="5120"/>
                  </a:cubicBezTo>
                  <a:cubicBezTo>
                    <a:pt x="1024" y="5120"/>
                    <a:pt x="1286" y="5358"/>
                    <a:pt x="1762" y="5430"/>
                  </a:cubicBezTo>
                  <a:cubicBezTo>
                    <a:pt x="1786" y="5430"/>
                    <a:pt x="1810" y="5430"/>
                    <a:pt x="1858" y="5430"/>
                  </a:cubicBezTo>
                  <a:cubicBezTo>
                    <a:pt x="2239" y="5454"/>
                    <a:pt x="2477" y="5287"/>
                    <a:pt x="2477" y="5287"/>
                  </a:cubicBezTo>
                  <a:cubicBezTo>
                    <a:pt x="2477" y="5287"/>
                    <a:pt x="2858" y="5501"/>
                    <a:pt x="3215" y="5501"/>
                  </a:cubicBezTo>
                  <a:cubicBezTo>
                    <a:pt x="3239" y="5501"/>
                    <a:pt x="3263" y="5501"/>
                    <a:pt x="3287" y="5501"/>
                  </a:cubicBezTo>
                  <a:cubicBezTo>
                    <a:pt x="3644" y="5501"/>
                    <a:pt x="3882" y="5287"/>
                    <a:pt x="3882" y="5287"/>
                  </a:cubicBezTo>
                  <a:cubicBezTo>
                    <a:pt x="3882" y="5287"/>
                    <a:pt x="4120" y="5430"/>
                    <a:pt x="4406" y="5454"/>
                  </a:cubicBezTo>
                  <a:cubicBezTo>
                    <a:pt x="4525" y="5454"/>
                    <a:pt x="4644" y="5430"/>
                    <a:pt x="4763" y="5406"/>
                  </a:cubicBezTo>
                  <a:lnTo>
                    <a:pt x="4406" y="1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7;p44">
              <a:extLst>
                <a:ext uri="{FF2B5EF4-FFF2-40B4-BE49-F238E27FC236}">
                  <a16:creationId xmlns:a16="http://schemas.microsoft.com/office/drawing/2014/main" id="{C8829BC0-EF3A-45E1-8D61-1FD769BCC0A0}"/>
                </a:ext>
              </a:extLst>
            </p:cNvPr>
            <p:cNvSpPr/>
            <p:nvPr/>
          </p:nvSpPr>
          <p:spPr>
            <a:xfrm>
              <a:off x="6439588" y="3278225"/>
              <a:ext cx="75050" cy="8350"/>
            </a:xfrm>
            <a:custGeom>
              <a:avLst/>
              <a:gdLst/>
              <a:ahLst/>
              <a:cxnLst/>
              <a:rect l="l" t="t" r="r" b="b"/>
              <a:pathLst>
                <a:path w="3002" h="334" extrusionOk="0">
                  <a:moveTo>
                    <a:pt x="1501" y="24"/>
                  </a:moveTo>
                  <a:cubicBezTo>
                    <a:pt x="1072" y="0"/>
                    <a:pt x="548" y="24"/>
                    <a:pt x="1" y="167"/>
                  </a:cubicBezTo>
                  <a:lnTo>
                    <a:pt x="3001" y="334"/>
                  </a:lnTo>
                  <a:cubicBezTo>
                    <a:pt x="3001" y="334"/>
                    <a:pt x="2406" y="72"/>
                    <a:pt x="1501" y="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48;p44">
              <a:extLst>
                <a:ext uri="{FF2B5EF4-FFF2-40B4-BE49-F238E27FC236}">
                  <a16:creationId xmlns:a16="http://schemas.microsoft.com/office/drawing/2014/main" id="{26BA7135-673E-4027-A801-96B80AF0A28F}"/>
                </a:ext>
              </a:extLst>
            </p:cNvPr>
            <p:cNvSpPr/>
            <p:nvPr/>
          </p:nvSpPr>
          <p:spPr>
            <a:xfrm>
              <a:off x="6431263" y="3300850"/>
              <a:ext cx="16100" cy="78600"/>
            </a:xfrm>
            <a:custGeom>
              <a:avLst/>
              <a:gdLst/>
              <a:ahLst/>
              <a:cxnLst/>
              <a:rect l="l" t="t" r="r" b="b"/>
              <a:pathLst>
                <a:path w="644" h="3144" extrusionOk="0">
                  <a:moveTo>
                    <a:pt x="643" y="0"/>
                  </a:moveTo>
                  <a:cubicBezTo>
                    <a:pt x="0" y="953"/>
                    <a:pt x="167" y="3144"/>
                    <a:pt x="167" y="314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49;p44">
              <a:extLst>
                <a:ext uri="{FF2B5EF4-FFF2-40B4-BE49-F238E27FC236}">
                  <a16:creationId xmlns:a16="http://schemas.microsoft.com/office/drawing/2014/main" id="{9BE08DC6-F534-4BE4-88A5-99F8BB9F0F5C}"/>
                </a:ext>
              </a:extLst>
            </p:cNvPr>
            <p:cNvSpPr/>
            <p:nvPr/>
          </p:nvSpPr>
          <p:spPr>
            <a:xfrm>
              <a:off x="6462213" y="3302025"/>
              <a:ext cx="14325" cy="79225"/>
            </a:xfrm>
            <a:custGeom>
              <a:avLst/>
              <a:gdLst/>
              <a:ahLst/>
              <a:cxnLst/>
              <a:rect l="l" t="t" r="r" b="b"/>
              <a:pathLst>
                <a:path w="573" h="3169" extrusionOk="0">
                  <a:moveTo>
                    <a:pt x="572" y="1"/>
                  </a:moveTo>
                  <a:cubicBezTo>
                    <a:pt x="1" y="1001"/>
                    <a:pt x="334" y="3168"/>
                    <a:pt x="334" y="31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0;p44">
              <a:extLst>
                <a:ext uri="{FF2B5EF4-FFF2-40B4-BE49-F238E27FC236}">
                  <a16:creationId xmlns:a16="http://schemas.microsoft.com/office/drawing/2014/main" id="{FB73E44C-B7A0-494F-A424-2BC9972EBF1E}"/>
                </a:ext>
              </a:extLst>
            </p:cNvPr>
            <p:cNvSpPr/>
            <p:nvPr/>
          </p:nvSpPr>
          <p:spPr>
            <a:xfrm>
              <a:off x="6493763" y="3303825"/>
              <a:ext cx="13725" cy="79200"/>
            </a:xfrm>
            <a:custGeom>
              <a:avLst/>
              <a:gdLst/>
              <a:ahLst/>
              <a:cxnLst/>
              <a:rect l="l" t="t" r="r" b="b"/>
              <a:pathLst>
                <a:path w="549" h="3168" extrusionOk="0">
                  <a:moveTo>
                    <a:pt x="548" y="0"/>
                  </a:moveTo>
                  <a:cubicBezTo>
                    <a:pt x="1" y="1000"/>
                    <a:pt x="310" y="3168"/>
                    <a:pt x="310" y="31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1;p44">
              <a:extLst>
                <a:ext uri="{FF2B5EF4-FFF2-40B4-BE49-F238E27FC236}">
                  <a16:creationId xmlns:a16="http://schemas.microsoft.com/office/drawing/2014/main" id="{DD1823F9-21F2-4CA2-990A-9597743F1DD9}"/>
                </a:ext>
              </a:extLst>
            </p:cNvPr>
            <p:cNvSpPr/>
            <p:nvPr/>
          </p:nvSpPr>
          <p:spPr>
            <a:xfrm>
              <a:off x="6634263" y="3232375"/>
              <a:ext cx="202450" cy="215550"/>
            </a:xfrm>
            <a:custGeom>
              <a:avLst/>
              <a:gdLst/>
              <a:ahLst/>
              <a:cxnLst/>
              <a:rect l="l" t="t" r="r" b="b"/>
              <a:pathLst>
                <a:path w="8098" h="8622" extrusionOk="0">
                  <a:moveTo>
                    <a:pt x="1692" y="48"/>
                  </a:moveTo>
                  <a:cubicBezTo>
                    <a:pt x="1001" y="1"/>
                    <a:pt x="430" y="524"/>
                    <a:pt x="382" y="1215"/>
                  </a:cubicBezTo>
                  <a:lnTo>
                    <a:pt x="49" y="6978"/>
                  </a:lnTo>
                  <a:cubicBezTo>
                    <a:pt x="1" y="7669"/>
                    <a:pt x="525" y="8264"/>
                    <a:pt x="1239" y="8288"/>
                  </a:cubicBezTo>
                  <a:lnTo>
                    <a:pt x="6407" y="8598"/>
                  </a:lnTo>
                  <a:cubicBezTo>
                    <a:pt x="7098" y="8621"/>
                    <a:pt x="7669" y="8097"/>
                    <a:pt x="7717" y="7407"/>
                  </a:cubicBezTo>
                  <a:lnTo>
                    <a:pt x="8050" y="1668"/>
                  </a:lnTo>
                  <a:cubicBezTo>
                    <a:pt x="8098" y="953"/>
                    <a:pt x="7574" y="382"/>
                    <a:pt x="6859"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2;p44">
              <a:extLst>
                <a:ext uri="{FF2B5EF4-FFF2-40B4-BE49-F238E27FC236}">
                  <a16:creationId xmlns:a16="http://schemas.microsoft.com/office/drawing/2014/main" id="{E7AC1872-908A-4709-8482-35A0C7C420DA}"/>
                </a:ext>
              </a:extLst>
            </p:cNvPr>
            <p:cNvSpPr/>
            <p:nvPr/>
          </p:nvSpPr>
          <p:spPr>
            <a:xfrm>
              <a:off x="6653313" y="3269875"/>
              <a:ext cx="168525" cy="140525"/>
            </a:xfrm>
            <a:custGeom>
              <a:avLst/>
              <a:gdLst/>
              <a:ahLst/>
              <a:cxnLst/>
              <a:rect l="l" t="t" r="r" b="b"/>
              <a:pathLst>
                <a:path w="6741" h="5621" extrusionOk="0">
                  <a:moveTo>
                    <a:pt x="2335" y="25"/>
                  </a:moveTo>
                  <a:cubicBezTo>
                    <a:pt x="2216" y="1"/>
                    <a:pt x="1620" y="1"/>
                    <a:pt x="882" y="358"/>
                  </a:cubicBezTo>
                  <a:cubicBezTo>
                    <a:pt x="96" y="787"/>
                    <a:pt x="1" y="1263"/>
                    <a:pt x="1" y="1263"/>
                  </a:cubicBezTo>
                  <a:cubicBezTo>
                    <a:pt x="1" y="1263"/>
                    <a:pt x="144" y="1620"/>
                    <a:pt x="430" y="1715"/>
                  </a:cubicBezTo>
                  <a:cubicBezTo>
                    <a:pt x="501" y="1739"/>
                    <a:pt x="573" y="1739"/>
                    <a:pt x="620" y="1739"/>
                  </a:cubicBezTo>
                  <a:cubicBezTo>
                    <a:pt x="644" y="1739"/>
                    <a:pt x="668" y="1763"/>
                    <a:pt x="692" y="1763"/>
                  </a:cubicBezTo>
                  <a:cubicBezTo>
                    <a:pt x="763" y="1763"/>
                    <a:pt x="811" y="1763"/>
                    <a:pt x="858" y="1835"/>
                  </a:cubicBezTo>
                  <a:cubicBezTo>
                    <a:pt x="930" y="1906"/>
                    <a:pt x="1049" y="1930"/>
                    <a:pt x="1120" y="1930"/>
                  </a:cubicBezTo>
                  <a:cubicBezTo>
                    <a:pt x="1168" y="1930"/>
                    <a:pt x="1192" y="1930"/>
                    <a:pt x="1192" y="1930"/>
                  </a:cubicBezTo>
                  <a:lnTo>
                    <a:pt x="1192" y="1930"/>
                  </a:lnTo>
                  <a:cubicBezTo>
                    <a:pt x="1192" y="1930"/>
                    <a:pt x="1120" y="2144"/>
                    <a:pt x="1192" y="2573"/>
                  </a:cubicBezTo>
                  <a:cubicBezTo>
                    <a:pt x="1216" y="2978"/>
                    <a:pt x="1573" y="3621"/>
                    <a:pt x="1573" y="3621"/>
                  </a:cubicBezTo>
                  <a:cubicBezTo>
                    <a:pt x="1573" y="3621"/>
                    <a:pt x="811" y="5216"/>
                    <a:pt x="930" y="5240"/>
                  </a:cubicBezTo>
                  <a:cubicBezTo>
                    <a:pt x="1025" y="5240"/>
                    <a:pt x="1001" y="5383"/>
                    <a:pt x="1477" y="5430"/>
                  </a:cubicBezTo>
                  <a:cubicBezTo>
                    <a:pt x="1501" y="5430"/>
                    <a:pt x="1549" y="5430"/>
                    <a:pt x="1597" y="5430"/>
                  </a:cubicBezTo>
                  <a:cubicBezTo>
                    <a:pt x="1835" y="5454"/>
                    <a:pt x="1930" y="5335"/>
                    <a:pt x="2097" y="5359"/>
                  </a:cubicBezTo>
                  <a:cubicBezTo>
                    <a:pt x="2168" y="5359"/>
                    <a:pt x="2240" y="5383"/>
                    <a:pt x="2335" y="5430"/>
                  </a:cubicBezTo>
                  <a:cubicBezTo>
                    <a:pt x="2454" y="5478"/>
                    <a:pt x="2597" y="5502"/>
                    <a:pt x="2716" y="5502"/>
                  </a:cubicBezTo>
                  <a:cubicBezTo>
                    <a:pt x="2906" y="5526"/>
                    <a:pt x="3073" y="5478"/>
                    <a:pt x="3144" y="5478"/>
                  </a:cubicBezTo>
                  <a:cubicBezTo>
                    <a:pt x="3192" y="5478"/>
                    <a:pt x="3359" y="5550"/>
                    <a:pt x="3573" y="5550"/>
                  </a:cubicBezTo>
                  <a:cubicBezTo>
                    <a:pt x="3692" y="5573"/>
                    <a:pt x="3835" y="5550"/>
                    <a:pt x="3978" y="5526"/>
                  </a:cubicBezTo>
                  <a:cubicBezTo>
                    <a:pt x="4073" y="5478"/>
                    <a:pt x="4145" y="5478"/>
                    <a:pt x="4216" y="5478"/>
                  </a:cubicBezTo>
                  <a:cubicBezTo>
                    <a:pt x="4383" y="5478"/>
                    <a:pt x="4454" y="5597"/>
                    <a:pt x="4692" y="5621"/>
                  </a:cubicBezTo>
                  <a:cubicBezTo>
                    <a:pt x="4716" y="5621"/>
                    <a:pt x="4764" y="5621"/>
                    <a:pt x="4811" y="5621"/>
                  </a:cubicBezTo>
                  <a:cubicBezTo>
                    <a:pt x="5264" y="5621"/>
                    <a:pt x="5264" y="5478"/>
                    <a:pt x="5383" y="5478"/>
                  </a:cubicBezTo>
                  <a:cubicBezTo>
                    <a:pt x="5502" y="5502"/>
                    <a:pt x="4907" y="3811"/>
                    <a:pt x="4907" y="3811"/>
                  </a:cubicBezTo>
                  <a:cubicBezTo>
                    <a:pt x="4907" y="3811"/>
                    <a:pt x="5335" y="3216"/>
                    <a:pt x="5431" y="2811"/>
                  </a:cubicBezTo>
                  <a:cubicBezTo>
                    <a:pt x="5550" y="2406"/>
                    <a:pt x="5478" y="2168"/>
                    <a:pt x="5478" y="2168"/>
                  </a:cubicBezTo>
                  <a:lnTo>
                    <a:pt x="5478" y="2168"/>
                  </a:lnTo>
                  <a:cubicBezTo>
                    <a:pt x="5478" y="2168"/>
                    <a:pt x="5502" y="2168"/>
                    <a:pt x="5526" y="2168"/>
                  </a:cubicBezTo>
                  <a:cubicBezTo>
                    <a:pt x="5597" y="2192"/>
                    <a:pt x="5740" y="2168"/>
                    <a:pt x="5812" y="2096"/>
                  </a:cubicBezTo>
                  <a:cubicBezTo>
                    <a:pt x="5859" y="2049"/>
                    <a:pt x="5931" y="2049"/>
                    <a:pt x="6002" y="2049"/>
                  </a:cubicBezTo>
                  <a:cubicBezTo>
                    <a:pt x="6026" y="2049"/>
                    <a:pt x="6050" y="2049"/>
                    <a:pt x="6074" y="2073"/>
                  </a:cubicBezTo>
                  <a:cubicBezTo>
                    <a:pt x="6145" y="2073"/>
                    <a:pt x="6193" y="2073"/>
                    <a:pt x="6288" y="2049"/>
                  </a:cubicBezTo>
                  <a:cubicBezTo>
                    <a:pt x="6550" y="1977"/>
                    <a:pt x="6717" y="1668"/>
                    <a:pt x="6717" y="1668"/>
                  </a:cubicBezTo>
                  <a:cubicBezTo>
                    <a:pt x="6717" y="1668"/>
                    <a:pt x="6740" y="1168"/>
                    <a:pt x="5955" y="644"/>
                  </a:cubicBezTo>
                  <a:cubicBezTo>
                    <a:pt x="5288" y="215"/>
                    <a:pt x="4692" y="144"/>
                    <a:pt x="4573" y="144"/>
                  </a:cubicBezTo>
                  <a:cubicBezTo>
                    <a:pt x="4573" y="144"/>
                    <a:pt x="4550" y="144"/>
                    <a:pt x="4550" y="144"/>
                  </a:cubicBezTo>
                  <a:cubicBezTo>
                    <a:pt x="4550" y="144"/>
                    <a:pt x="5002" y="953"/>
                    <a:pt x="3359" y="1477"/>
                  </a:cubicBezTo>
                  <a:cubicBezTo>
                    <a:pt x="1811" y="763"/>
                    <a:pt x="2359" y="25"/>
                    <a:pt x="2359" y="25"/>
                  </a:cubicBezTo>
                  <a:cubicBezTo>
                    <a:pt x="2359" y="25"/>
                    <a:pt x="2359" y="25"/>
                    <a:pt x="2335" y="2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3;p44">
              <a:extLst>
                <a:ext uri="{FF2B5EF4-FFF2-40B4-BE49-F238E27FC236}">
                  <a16:creationId xmlns:a16="http://schemas.microsoft.com/office/drawing/2014/main" id="{3392FB75-7D3A-47CA-AC98-90C4B5D8C93F}"/>
                </a:ext>
              </a:extLst>
            </p:cNvPr>
            <p:cNvSpPr/>
            <p:nvPr/>
          </p:nvSpPr>
          <p:spPr>
            <a:xfrm>
              <a:off x="6893863" y="3247250"/>
              <a:ext cx="201850" cy="215550"/>
            </a:xfrm>
            <a:custGeom>
              <a:avLst/>
              <a:gdLst/>
              <a:ahLst/>
              <a:cxnLst/>
              <a:rect l="l" t="t" r="r" b="b"/>
              <a:pathLst>
                <a:path w="8074" h="8622" extrusionOk="0">
                  <a:moveTo>
                    <a:pt x="1691" y="49"/>
                  </a:moveTo>
                  <a:cubicBezTo>
                    <a:pt x="976" y="1"/>
                    <a:pt x="405" y="525"/>
                    <a:pt x="357" y="1215"/>
                  </a:cubicBezTo>
                  <a:lnTo>
                    <a:pt x="24" y="6978"/>
                  </a:lnTo>
                  <a:cubicBezTo>
                    <a:pt x="0" y="7669"/>
                    <a:pt x="524" y="8241"/>
                    <a:pt x="1215" y="8288"/>
                  </a:cubicBezTo>
                  <a:lnTo>
                    <a:pt x="6406" y="8598"/>
                  </a:lnTo>
                  <a:cubicBezTo>
                    <a:pt x="7073" y="8622"/>
                    <a:pt x="7668" y="8098"/>
                    <a:pt x="7692" y="7407"/>
                  </a:cubicBezTo>
                  <a:lnTo>
                    <a:pt x="8026" y="1644"/>
                  </a:lnTo>
                  <a:cubicBezTo>
                    <a:pt x="8073" y="953"/>
                    <a:pt x="7549" y="382"/>
                    <a:pt x="6882" y="3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4;p44">
              <a:extLst>
                <a:ext uri="{FF2B5EF4-FFF2-40B4-BE49-F238E27FC236}">
                  <a16:creationId xmlns:a16="http://schemas.microsoft.com/office/drawing/2014/main" id="{0BF9CDA4-8729-47A9-B0B2-2E032C3C3D53}"/>
                </a:ext>
              </a:extLst>
            </p:cNvPr>
            <p:cNvSpPr/>
            <p:nvPr/>
          </p:nvSpPr>
          <p:spPr>
            <a:xfrm>
              <a:off x="6951013" y="3271675"/>
              <a:ext cx="95275" cy="70875"/>
            </a:xfrm>
            <a:custGeom>
              <a:avLst/>
              <a:gdLst/>
              <a:ahLst/>
              <a:cxnLst/>
              <a:rect l="l" t="t" r="r" b="b"/>
              <a:pathLst>
                <a:path w="3811" h="2835" extrusionOk="0">
                  <a:moveTo>
                    <a:pt x="643" y="0"/>
                  </a:moveTo>
                  <a:lnTo>
                    <a:pt x="286" y="1334"/>
                  </a:lnTo>
                  <a:cubicBezTo>
                    <a:pt x="286" y="1334"/>
                    <a:pt x="0" y="2048"/>
                    <a:pt x="0" y="2144"/>
                  </a:cubicBezTo>
                  <a:cubicBezTo>
                    <a:pt x="0" y="2191"/>
                    <a:pt x="215" y="2644"/>
                    <a:pt x="786" y="2691"/>
                  </a:cubicBezTo>
                  <a:cubicBezTo>
                    <a:pt x="1334" y="2715"/>
                    <a:pt x="1882" y="2382"/>
                    <a:pt x="1882" y="2382"/>
                  </a:cubicBezTo>
                  <a:cubicBezTo>
                    <a:pt x="1882" y="2382"/>
                    <a:pt x="2382" y="2763"/>
                    <a:pt x="2953" y="2810"/>
                  </a:cubicBezTo>
                  <a:cubicBezTo>
                    <a:pt x="3501" y="2834"/>
                    <a:pt x="3811" y="2406"/>
                    <a:pt x="3811" y="2358"/>
                  </a:cubicBezTo>
                  <a:cubicBezTo>
                    <a:pt x="3811" y="2263"/>
                    <a:pt x="3596" y="1524"/>
                    <a:pt x="3596" y="1524"/>
                  </a:cubicBezTo>
                  <a:lnTo>
                    <a:pt x="3406" y="143"/>
                  </a:lnTo>
                  <a:lnTo>
                    <a:pt x="3310" y="238"/>
                  </a:lnTo>
                  <a:lnTo>
                    <a:pt x="3406" y="1501"/>
                  </a:lnTo>
                  <a:cubicBezTo>
                    <a:pt x="3406" y="1501"/>
                    <a:pt x="2405" y="1524"/>
                    <a:pt x="2072" y="2120"/>
                  </a:cubicBezTo>
                  <a:lnTo>
                    <a:pt x="1762" y="2096"/>
                  </a:lnTo>
                  <a:cubicBezTo>
                    <a:pt x="1477" y="1477"/>
                    <a:pt x="500" y="1334"/>
                    <a:pt x="500" y="1334"/>
                  </a:cubicBezTo>
                  <a:lnTo>
                    <a:pt x="738" y="9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55;p44">
              <a:extLst>
                <a:ext uri="{FF2B5EF4-FFF2-40B4-BE49-F238E27FC236}">
                  <a16:creationId xmlns:a16="http://schemas.microsoft.com/office/drawing/2014/main" id="{2D290725-56D7-4128-9FAC-4D044C103565}"/>
                </a:ext>
              </a:extLst>
            </p:cNvPr>
            <p:cNvSpPr/>
            <p:nvPr/>
          </p:nvSpPr>
          <p:spPr>
            <a:xfrm>
              <a:off x="6951613" y="3387175"/>
              <a:ext cx="85750" cy="52400"/>
            </a:xfrm>
            <a:custGeom>
              <a:avLst/>
              <a:gdLst/>
              <a:ahLst/>
              <a:cxnLst/>
              <a:rect l="l" t="t" r="r" b="b"/>
              <a:pathLst>
                <a:path w="3430" h="2096" extrusionOk="0">
                  <a:moveTo>
                    <a:pt x="95" y="0"/>
                  </a:moveTo>
                  <a:lnTo>
                    <a:pt x="0" y="500"/>
                  </a:lnTo>
                  <a:cubicBezTo>
                    <a:pt x="0" y="500"/>
                    <a:pt x="24" y="500"/>
                    <a:pt x="48" y="500"/>
                  </a:cubicBezTo>
                  <a:cubicBezTo>
                    <a:pt x="143" y="500"/>
                    <a:pt x="381" y="524"/>
                    <a:pt x="762" y="715"/>
                  </a:cubicBezTo>
                  <a:cubicBezTo>
                    <a:pt x="1619" y="1096"/>
                    <a:pt x="1334" y="1882"/>
                    <a:pt x="1429" y="2024"/>
                  </a:cubicBezTo>
                  <a:cubicBezTo>
                    <a:pt x="1453" y="2096"/>
                    <a:pt x="1548" y="2096"/>
                    <a:pt x="1619" y="2096"/>
                  </a:cubicBezTo>
                  <a:lnTo>
                    <a:pt x="1643" y="2096"/>
                  </a:lnTo>
                  <a:cubicBezTo>
                    <a:pt x="1691" y="2096"/>
                    <a:pt x="1786" y="2096"/>
                    <a:pt x="1834" y="2048"/>
                  </a:cubicBezTo>
                  <a:cubicBezTo>
                    <a:pt x="1929" y="1929"/>
                    <a:pt x="1762" y="1096"/>
                    <a:pt x="2620" y="810"/>
                  </a:cubicBezTo>
                  <a:cubicBezTo>
                    <a:pt x="3001" y="691"/>
                    <a:pt x="3263" y="691"/>
                    <a:pt x="3382" y="691"/>
                  </a:cubicBezTo>
                  <a:cubicBezTo>
                    <a:pt x="3406" y="691"/>
                    <a:pt x="3429" y="691"/>
                    <a:pt x="3429" y="691"/>
                  </a:cubicBezTo>
                  <a:lnTo>
                    <a:pt x="3382" y="191"/>
                  </a:lnTo>
                  <a:cubicBezTo>
                    <a:pt x="3382" y="191"/>
                    <a:pt x="2810" y="453"/>
                    <a:pt x="1691" y="548"/>
                  </a:cubicBezTo>
                  <a:cubicBezTo>
                    <a:pt x="619" y="334"/>
                    <a:pt x="95" y="0"/>
                    <a:pt x="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215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2375-D85A-47C2-A8D1-86392ABE4CC2}"/>
              </a:ext>
            </a:extLst>
          </p:cNvPr>
          <p:cNvSpPr>
            <a:spLocks noGrp="1"/>
          </p:cNvSpPr>
          <p:nvPr>
            <p:ph type="ctrTitle"/>
          </p:nvPr>
        </p:nvSpPr>
        <p:spPr>
          <a:xfrm>
            <a:off x="603504" y="342900"/>
            <a:ext cx="7934706" cy="891540"/>
          </a:xfrm>
        </p:spPr>
        <p:txBody>
          <a:bodyPr spcFirstLastPara="1" vert="horz" wrap="square" lIns="68580" tIns="34290" rIns="68580" bIns="34290" rtlCol="0" anchor="ctr" anchorCtr="0">
            <a:normAutofit/>
          </a:bodyPr>
          <a:lstStyle/>
          <a:p>
            <a:pPr algn="l"/>
            <a:r>
              <a:rPr lang="en-US" sz="3000" kern="1200" dirty="0">
                <a:solidFill>
                  <a:schemeClr val="tx2"/>
                </a:solidFill>
                <a:latin typeface="Montserrat ExtraBold" panose="00000900000000000000" pitchFamily="2" charset="0"/>
                <a:ea typeface="+mj-ea"/>
                <a:cs typeface="+mj-cs"/>
              </a:rPr>
              <a:t>Risk Register</a:t>
            </a:r>
          </a:p>
        </p:txBody>
      </p:sp>
      <p:graphicFrame>
        <p:nvGraphicFramePr>
          <p:cNvPr id="4" name="Diagram 3">
            <a:extLst>
              <a:ext uri="{FF2B5EF4-FFF2-40B4-BE49-F238E27FC236}">
                <a16:creationId xmlns:a16="http://schemas.microsoft.com/office/drawing/2014/main" id="{46DA90C7-E0E0-42EB-9FD3-780053EB769B}"/>
              </a:ext>
            </a:extLst>
          </p:cNvPr>
          <p:cNvGraphicFramePr/>
          <p:nvPr>
            <p:extLst>
              <p:ext uri="{D42A27DB-BD31-4B8C-83A1-F6EECF244321}">
                <p14:modId xmlns:p14="http://schemas.microsoft.com/office/powerpoint/2010/main" val="3548728529"/>
              </p:ext>
            </p:extLst>
          </p:nvPr>
        </p:nvGraphicFramePr>
        <p:xfrm>
          <a:off x="776097" y="1437273"/>
          <a:ext cx="7589520" cy="2674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96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B46C226-A2E1-4FE7-ACBD-35DCFD4424FE}"/>
              </a:ext>
            </a:extLst>
          </p:cNvPr>
          <p:cNvSpPr>
            <a:spLocks noGrp="1" noChangeArrowheads="1"/>
          </p:cNvSpPr>
          <p:nvPr>
            <p:ph type="title"/>
          </p:nvPr>
        </p:nvSpPr>
        <p:spPr>
          <a:xfrm>
            <a:off x="1105820" y="310149"/>
            <a:ext cx="6858000" cy="346965"/>
          </a:xfrm>
        </p:spPr>
        <p:txBody>
          <a:bodyPr>
            <a:normAutofit fontScale="90000"/>
          </a:bodyPr>
          <a:lstStyle/>
          <a:p>
            <a:pPr eaLnBrk="1" hangingPunct="1"/>
            <a:r>
              <a:rPr lang="en-US" altLang="en-US" sz="2700" dirty="0"/>
              <a:t>Probability/Impact Matrix</a:t>
            </a:r>
            <a:br>
              <a:rPr lang="en-US" altLang="en-US" sz="2700" dirty="0"/>
            </a:br>
            <a:endParaRPr lang="en-US" altLang="en-US" sz="2700" dirty="0"/>
          </a:p>
        </p:txBody>
      </p:sp>
      <p:sp>
        <p:nvSpPr>
          <p:cNvPr id="2051" name="Line 3">
            <a:extLst>
              <a:ext uri="{FF2B5EF4-FFF2-40B4-BE49-F238E27FC236}">
                <a16:creationId xmlns:a16="http://schemas.microsoft.com/office/drawing/2014/main" id="{AD1DA637-3A32-43B1-BCE3-DE92229D200E}"/>
              </a:ext>
            </a:extLst>
          </p:cNvPr>
          <p:cNvSpPr>
            <a:spLocks noChangeShapeType="1"/>
          </p:cNvSpPr>
          <p:nvPr/>
        </p:nvSpPr>
        <p:spPr bwMode="auto">
          <a:xfrm>
            <a:off x="2622537" y="965003"/>
            <a:ext cx="37180" cy="327064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lstStyle/>
          <a:p>
            <a:endParaRPr lang="en-IN" sz="1050">
              <a:solidFill>
                <a:schemeClr val="bg1"/>
              </a:solidFill>
            </a:endParaRPr>
          </a:p>
        </p:txBody>
      </p:sp>
      <p:sp>
        <p:nvSpPr>
          <p:cNvPr id="2052" name="Text Box 4">
            <a:extLst>
              <a:ext uri="{FF2B5EF4-FFF2-40B4-BE49-F238E27FC236}">
                <a16:creationId xmlns:a16="http://schemas.microsoft.com/office/drawing/2014/main" id="{78063916-F490-4A46-9342-84B496FBA71C}"/>
              </a:ext>
            </a:extLst>
          </p:cNvPr>
          <p:cNvSpPr txBox="1">
            <a:spLocks noChangeArrowheads="1"/>
          </p:cNvSpPr>
          <p:nvPr/>
        </p:nvSpPr>
        <p:spPr bwMode="auto">
          <a:xfrm>
            <a:off x="4583907" y="4546997"/>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a:solidFill>
                  <a:schemeClr val="bg1"/>
                </a:solidFill>
                <a:latin typeface="Tahoma" panose="020B0604030504040204" pitchFamily="34" charset="0"/>
              </a:rPr>
              <a:t>Impact</a:t>
            </a:r>
          </a:p>
        </p:txBody>
      </p:sp>
      <p:sp>
        <p:nvSpPr>
          <p:cNvPr id="2053" name="Text Box 5">
            <a:extLst>
              <a:ext uri="{FF2B5EF4-FFF2-40B4-BE49-F238E27FC236}">
                <a16:creationId xmlns:a16="http://schemas.microsoft.com/office/drawing/2014/main" id="{CB1DA8E3-D385-4C64-9E4D-1C5363EAE48D}"/>
              </a:ext>
            </a:extLst>
          </p:cNvPr>
          <p:cNvSpPr txBox="1">
            <a:spLocks noChangeArrowheads="1"/>
          </p:cNvSpPr>
          <p:nvPr/>
        </p:nvSpPr>
        <p:spPr bwMode="auto">
          <a:xfrm rot="16200000" flipH="1">
            <a:off x="592137" y="2166819"/>
            <a:ext cx="1444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a:solidFill>
                  <a:schemeClr val="bg1"/>
                </a:solidFill>
                <a:latin typeface="Tahoma" panose="020B0604030504040204" pitchFamily="34" charset="0"/>
              </a:rPr>
              <a:t>Probability</a:t>
            </a:r>
          </a:p>
        </p:txBody>
      </p:sp>
      <p:sp>
        <p:nvSpPr>
          <p:cNvPr id="2054" name="Text Box 6">
            <a:extLst>
              <a:ext uri="{FF2B5EF4-FFF2-40B4-BE49-F238E27FC236}">
                <a16:creationId xmlns:a16="http://schemas.microsoft.com/office/drawing/2014/main" id="{B4844DC3-CFFD-4BFB-AC7C-00C78CDC4787}"/>
              </a:ext>
            </a:extLst>
          </p:cNvPr>
          <p:cNvSpPr txBox="1">
            <a:spLocks noChangeArrowheads="1"/>
          </p:cNvSpPr>
          <p:nvPr/>
        </p:nvSpPr>
        <p:spPr bwMode="auto">
          <a:xfrm>
            <a:off x="2000251" y="3486150"/>
            <a:ext cx="534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latin typeface="Tahoma" panose="020B0604030504040204" pitchFamily="34" charset="0"/>
              </a:rPr>
              <a:t>low</a:t>
            </a:r>
          </a:p>
        </p:txBody>
      </p:sp>
      <p:sp>
        <p:nvSpPr>
          <p:cNvPr id="2055" name="Text Box 7">
            <a:extLst>
              <a:ext uri="{FF2B5EF4-FFF2-40B4-BE49-F238E27FC236}">
                <a16:creationId xmlns:a16="http://schemas.microsoft.com/office/drawing/2014/main" id="{7D4011C8-6D75-4142-B18E-DEC1BE08737F}"/>
              </a:ext>
            </a:extLst>
          </p:cNvPr>
          <p:cNvSpPr txBox="1">
            <a:spLocks noChangeArrowheads="1"/>
          </p:cNvSpPr>
          <p:nvPr/>
        </p:nvSpPr>
        <p:spPr bwMode="auto">
          <a:xfrm>
            <a:off x="1600200" y="2628900"/>
            <a:ext cx="10038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latin typeface="Tahoma" panose="020B0604030504040204" pitchFamily="34" charset="0"/>
              </a:rPr>
              <a:t>medium</a:t>
            </a:r>
          </a:p>
        </p:txBody>
      </p:sp>
      <p:sp>
        <p:nvSpPr>
          <p:cNvPr id="2056" name="Text Box 8">
            <a:extLst>
              <a:ext uri="{FF2B5EF4-FFF2-40B4-BE49-F238E27FC236}">
                <a16:creationId xmlns:a16="http://schemas.microsoft.com/office/drawing/2014/main" id="{028106BA-7AFD-468F-A3E7-74015CE8AA70}"/>
              </a:ext>
            </a:extLst>
          </p:cNvPr>
          <p:cNvSpPr txBox="1">
            <a:spLocks noChangeArrowheads="1"/>
          </p:cNvSpPr>
          <p:nvPr/>
        </p:nvSpPr>
        <p:spPr bwMode="auto">
          <a:xfrm>
            <a:off x="2000250" y="1314450"/>
            <a:ext cx="6222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latin typeface="Tahoma" panose="020B0604030504040204" pitchFamily="34" charset="0"/>
              </a:rPr>
              <a:t>high</a:t>
            </a:r>
          </a:p>
        </p:txBody>
      </p:sp>
      <p:sp>
        <p:nvSpPr>
          <p:cNvPr id="2057" name="Text Box 9">
            <a:extLst>
              <a:ext uri="{FF2B5EF4-FFF2-40B4-BE49-F238E27FC236}">
                <a16:creationId xmlns:a16="http://schemas.microsoft.com/office/drawing/2014/main" id="{46A86FD8-5CEA-46D0-8BC5-4015E8A79D5C}"/>
              </a:ext>
            </a:extLst>
          </p:cNvPr>
          <p:cNvSpPr txBox="1">
            <a:spLocks noChangeArrowheads="1"/>
          </p:cNvSpPr>
          <p:nvPr/>
        </p:nvSpPr>
        <p:spPr bwMode="auto">
          <a:xfrm>
            <a:off x="3098007" y="4204097"/>
            <a:ext cx="534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latin typeface="Tahoma" panose="020B0604030504040204" pitchFamily="34" charset="0"/>
              </a:rPr>
              <a:t>low</a:t>
            </a:r>
          </a:p>
        </p:txBody>
      </p:sp>
      <p:sp>
        <p:nvSpPr>
          <p:cNvPr id="2058" name="Text Box 10">
            <a:extLst>
              <a:ext uri="{FF2B5EF4-FFF2-40B4-BE49-F238E27FC236}">
                <a16:creationId xmlns:a16="http://schemas.microsoft.com/office/drawing/2014/main" id="{2BF4BD8F-7702-477D-AD53-568BFD6824AF}"/>
              </a:ext>
            </a:extLst>
          </p:cNvPr>
          <p:cNvSpPr txBox="1">
            <a:spLocks noChangeArrowheads="1"/>
          </p:cNvSpPr>
          <p:nvPr/>
        </p:nvSpPr>
        <p:spPr bwMode="auto">
          <a:xfrm>
            <a:off x="4572000" y="4229100"/>
            <a:ext cx="10038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latin typeface="Tahoma" panose="020B0604030504040204" pitchFamily="34" charset="0"/>
              </a:rPr>
              <a:t>medium</a:t>
            </a:r>
          </a:p>
        </p:txBody>
      </p:sp>
      <p:sp>
        <p:nvSpPr>
          <p:cNvPr id="2059" name="Text Box 11">
            <a:extLst>
              <a:ext uri="{FF2B5EF4-FFF2-40B4-BE49-F238E27FC236}">
                <a16:creationId xmlns:a16="http://schemas.microsoft.com/office/drawing/2014/main" id="{BD64FF68-1227-4641-AF56-3447AC12D7FE}"/>
              </a:ext>
            </a:extLst>
          </p:cNvPr>
          <p:cNvSpPr txBox="1">
            <a:spLocks noChangeArrowheads="1"/>
          </p:cNvSpPr>
          <p:nvPr/>
        </p:nvSpPr>
        <p:spPr bwMode="auto">
          <a:xfrm>
            <a:off x="6412706" y="4204097"/>
            <a:ext cx="6222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latin typeface="Tahoma" panose="020B0604030504040204" pitchFamily="34" charset="0"/>
              </a:rPr>
              <a:t>high</a:t>
            </a:r>
          </a:p>
        </p:txBody>
      </p:sp>
      <p:sp>
        <p:nvSpPr>
          <p:cNvPr id="2060" name="Line 12">
            <a:extLst>
              <a:ext uri="{FF2B5EF4-FFF2-40B4-BE49-F238E27FC236}">
                <a16:creationId xmlns:a16="http://schemas.microsoft.com/office/drawing/2014/main" id="{CD565C0C-38AD-43B6-8C98-6E335842AE4C}"/>
              </a:ext>
            </a:extLst>
          </p:cNvPr>
          <p:cNvSpPr>
            <a:spLocks noChangeShapeType="1"/>
          </p:cNvSpPr>
          <p:nvPr/>
        </p:nvSpPr>
        <p:spPr bwMode="auto">
          <a:xfrm>
            <a:off x="2635259" y="1979841"/>
            <a:ext cx="4647408" cy="1407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lstStyle/>
          <a:p>
            <a:endParaRPr lang="en-IN" sz="1050">
              <a:solidFill>
                <a:schemeClr val="bg1"/>
              </a:solidFill>
            </a:endParaRPr>
          </a:p>
        </p:txBody>
      </p:sp>
      <p:sp>
        <p:nvSpPr>
          <p:cNvPr id="2061" name="Line 13">
            <a:extLst>
              <a:ext uri="{FF2B5EF4-FFF2-40B4-BE49-F238E27FC236}">
                <a16:creationId xmlns:a16="http://schemas.microsoft.com/office/drawing/2014/main" id="{1E300F2C-BC62-41D2-BD93-046C21606F3C}"/>
              </a:ext>
            </a:extLst>
          </p:cNvPr>
          <p:cNvSpPr>
            <a:spLocks noChangeShapeType="1"/>
          </p:cNvSpPr>
          <p:nvPr/>
        </p:nvSpPr>
        <p:spPr bwMode="auto">
          <a:xfrm flipV="1">
            <a:off x="5772150" y="1028700"/>
            <a:ext cx="0" cy="32575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1050">
              <a:solidFill>
                <a:schemeClr val="bg1"/>
              </a:solidFill>
            </a:endParaRPr>
          </a:p>
        </p:txBody>
      </p:sp>
      <p:sp>
        <p:nvSpPr>
          <p:cNvPr id="2062" name="Line 14">
            <a:extLst>
              <a:ext uri="{FF2B5EF4-FFF2-40B4-BE49-F238E27FC236}">
                <a16:creationId xmlns:a16="http://schemas.microsoft.com/office/drawing/2014/main" id="{0FA34877-64CF-4869-94D1-C7F2A7CC483C}"/>
              </a:ext>
            </a:extLst>
          </p:cNvPr>
          <p:cNvSpPr>
            <a:spLocks noChangeShapeType="1"/>
          </p:cNvSpPr>
          <p:nvPr/>
        </p:nvSpPr>
        <p:spPr bwMode="auto">
          <a:xfrm flipV="1">
            <a:off x="4057650" y="1028700"/>
            <a:ext cx="0" cy="325755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1050">
              <a:solidFill>
                <a:schemeClr val="bg1"/>
              </a:solidFill>
            </a:endParaRPr>
          </a:p>
        </p:txBody>
      </p:sp>
      <p:sp>
        <p:nvSpPr>
          <p:cNvPr id="2063" name="Line 15">
            <a:extLst>
              <a:ext uri="{FF2B5EF4-FFF2-40B4-BE49-F238E27FC236}">
                <a16:creationId xmlns:a16="http://schemas.microsoft.com/office/drawing/2014/main" id="{C573D3E2-66ED-49C9-877A-555DAE4F4A44}"/>
              </a:ext>
            </a:extLst>
          </p:cNvPr>
          <p:cNvSpPr>
            <a:spLocks noChangeShapeType="1"/>
          </p:cNvSpPr>
          <p:nvPr/>
        </p:nvSpPr>
        <p:spPr bwMode="auto">
          <a:xfrm>
            <a:off x="2628900" y="3086100"/>
            <a:ext cx="4572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1050">
              <a:solidFill>
                <a:schemeClr val="bg1"/>
              </a:solidFill>
            </a:endParaRPr>
          </a:p>
        </p:txBody>
      </p:sp>
      <p:sp>
        <p:nvSpPr>
          <p:cNvPr id="2064" name="Line 16">
            <a:extLst>
              <a:ext uri="{FF2B5EF4-FFF2-40B4-BE49-F238E27FC236}">
                <a16:creationId xmlns:a16="http://schemas.microsoft.com/office/drawing/2014/main" id="{FBEDACF2-649F-4E0E-ABC0-E38F5239C399}"/>
              </a:ext>
            </a:extLst>
          </p:cNvPr>
          <p:cNvSpPr>
            <a:spLocks noChangeShapeType="1"/>
          </p:cNvSpPr>
          <p:nvPr/>
        </p:nvSpPr>
        <p:spPr bwMode="auto">
          <a:xfrm>
            <a:off x="2686050" y="4229100"/>
            <a:ext cx="4572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1050">
              <a:solidFill>
                <a:schemeClr val="bg1"/>
              </a:solidFill>
            </a:endParaRPr>
          </a:p>
        </p:txBody>
      </p:sp>
      <p:sp>
        <p:nvSpPr>
          <p:cNvPr id="2065" name="Line 17">
            <a:extLst>
              <a:ext uri="{FF2B5EF4-FFF2-40B4-BE49-F238E27FC236}">
                <a16:creationId xmlns:a16="http://schemas.microsoft.com/office/drawing/2014/main" id="{9EED3C1D-3C02-4E87-B4CE-B1D9B10558BC}"/>
              </a:ext>
            </a:extLst>
          </p:cNvPr>
          <p:cNvSpPr>
            <a:spLocks noChangeShapeType="1"/>
          </p:cNvSpPr>
          <p:nvPr/>
        </p:nvSpPr>
        <p:spPr bwMode="auto">
          <a:xfrm>
            <a:off x="2628900" y="971550"/>
            <a:ext cx="4572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sz="1050"/>
          </a:p>
        </p:txBody>
      </p:sp>
      <p:sp>
        <p:nvSpPr>
          <p:cNvPr id="2066" name="Line 18">
            <a:extLst>
              <a:ext uri="{FF2B5EF4-FFF2-40B4-BE49-F238E27FC236}">
                <a16:creationId xmlns:a16="http://schemas.microsoft.com/office/drawing/2014/main" id="{47FFC8F1-98A9-4F1F-B1A6-21DFC487BAE6}"/>
              </a:ext>
            </a:extLst>
          </p:cNvPr>
          <p:cNvSpPr>
            <a:spLocks noChangeShapeType="1"/>
          </p:cNvSpPr>
          <p:nvPr/>
        </p:nvSpPr>
        <p:spPr bwMode="auto">
          <a:xfrm flipH="1" flipV="1">
            <a:off x="7248127" y="964252"/>
            <a:ext cx="12973" cy="3250435"/>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a:lstStyle/>
          <a:p>
            <a:endParaRPr lang="en-IN" sz="1050"/>
          </a:p>
        </p:txBody>
      </p:sp>
      <p:sp>
        <p:nvSpPr>
          <p:cNvPr id="2067" name="TextBox 1">
            <a:extLst>
              <a:ext uri="{FF2B5EF4-FFF2-40B4-BE49-F238E27FC236}">
                <a16:creationId xmlns:a16="http://schemas.microsoft.com/office/drawing/2014/main" id="{14370B61-FA86-4E41-854E-A83AEFD78590}"/>
              </a:ext>
            </a:extLst>
          </p:cNvPr>
          <p:cNvSpPr txBox="1">
            <a:spLocks noChangeArrowheads="1"/>
          </p:cNvSpPr>
          <p:nvPr/>
        </p:nvSpPr>
        <p:spPr bwMode="auto">
          <a:xfrm>
            <a:off x="6103144" y="2094311"/>
            <a:ext cx="8620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rPr>
              <a:t>Risk 1</a:t>
            </a:r>
          </a:p>
          <a:p>
            <a:pPr eaLnBrk="1" hangingPunct="1">
              <a:spcBef>
                <a:spcPct val="0"/>
              </a:spcBef>
              <a:buFontTx/>
              <a:buNone/>
            </a:pPr>
            <a:r>
              <a:rPr lang="en-US" altLang="en-US" sz="1800">
                <a:solidFill>
                  <a:schemeClr val="bg1"/>
                </a:solidFill>
              </a:rPr>
              <a:t>Risk 8</a:t>
            </a:r>
          </a:p>
          <a:p>
            <a:pPr eaLnBrk="1" hangingPunct="1">
              <a:spcBef>
                <a:spcPct val="0"/>
              </a:spcBef>
              <a:buFontTx/>
              <a:buNone/>
            </a:pPr>
            <a:r>
              <a:rPr lang="en-US" altLang="en-US" sz="1800">
                <a:solidFill>
                  <a:schemeClr val="bg1"/>
                </a:solidFill>
              </a:rPr>
              <a:t>Risk 9</a:t>
            </a:r>
          </a:p>
          <a:p>
            <a:pPr eaLnBrk="1" hangingPunct="1">
              <a:spcBef>
                <a:spcPct val="0"/>
              </a:spcBef>
              <a:buFontTx/>
              <a:buNone/>
            </a:pPr>
            <a:endParaRPr lang="en-CA" altLang="en-US" sz="1800">
              <a:solidFill>
                <a:schemeClr val="bg1"/>
              </a:solidFill>
            </a:endParaRPr>
          </a:p>
        </p:txBody>
      </p:sp>
      <p:sp>
        <p:nvSpPr>
          <p:cNvPr id="2068" name="TextBox 28">
            <a:extLst>
              <a:ext uri="{FF2B5EF4-FFF2-40B4-BE49-F238E27FC236}">
                <a16:creationId xmlns:a16="http://schemas.microsoft.com/office/drawing/2014/main" id="{E9E79551-4CC9-4FBC-A78E-35AF02529E5D}"/>
              </a:ext>
            </a:extLst>
          </p:cNvPr>
          <p:cNvSpPr txBox="1">
            <a:spLocks noChangeArrowheads="1"/>
          </p:cNvSpPr>
          <p:nvPr/>
        </p:nvSpPr>
        <p:spPr bwMode="auto">
          <a:xfrm>
            <a:off x="4493419" y="2311004"/>
            <a:ext cx="7809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rPr>
              <a:t>Risk 2</a:t>
            </a:r>
          </a:p>
          <a:p>
            <a:pPr eaLnBrk="1" hangingPunct="1">
              <a:spcBef>
                <a:spcPct val="0"/>
              </a:spcBef>
              <a:buFontTx/>
              <a:buNone/>
            </a:pPr>
            <a:r>
              <a:rPr lang="en-US" altLang="en-US" sz="1800">
                <a:solidFill>
                  <a:schemeClr val="bg1"/>
                </a:solidFill>
              </a:rPr>
              <a:t>Risk 6</a:t>
            </a:r>
            <a:endParaRPr lang="en-CA" altLang="en-US" sz="1800">
              <a:solidFill>
                <a:schemeClr val="bg1"/>
              </a:solidFill>
            </a:endParaRPr>
          </a:p>
        </p:txBody>
      </p:sp>
      <p:sp>
        <p:nvSpPr>
          <p:cNvPr id="2069" name="TextBox 29">
            <a:extLst>
              <a:ext uri="{FF2B5EF4-FFF2-40B4-BE49-F238E27FC236}">
                <a16:creationId xmlns:a16="http://schemas.microsoft.com/office/drawing/2014/main" id="{1C903480-3726-4CB7-AD6B-E11C30CD6817}"/>
              </a:ext>
            </a:extLst>
          </p:cNvPr>
          <p:cNvSpPr txBox="1">
            <a:spLocks noChangeArrowheads="1"/>
          </p:cNvSpPr>
          <p:nvPr/>
        </p:nvSpPr>
        <p:spPr bwMode="auto">
          <a:xfrm>
            <a:off x="4493419" y="3327798"/>
            <a:ext cx="7809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rPr>
              <a:t>Risk 3</a:t>
            </a:r>
          </a:p>
          <a:p>
            <a:pPr eaLnBrk="1" hangingPunct="1">
              <a:spcBef>
                <a:spcPct val="0"/>
              </a:spcBef>
              <a:buFontTx/>
              <a:buNone/>
            </a:pPr>
            <a:r>
              <a:rPr lang="en-US" altLang="en-US" sz="1800">
                <a:solidFill>
                  <a:schemeClr val="bg1"/>
                </a:solidFill>
              </a:rPr>
              <a:t>Risk 4</a:t>
            </a:r>
            <a:endParaRPr lang="en-CA" altLang="en-US" sz="1800">
              <a:solidFill>
                <a:schemeClr val="bg1"/>
              </a:solidFill>
            </a:endParaRPr>
          </a:p>
        </p:txBody>
      </p:sp>
      <p:sp>
        <p:nvSpPr>
          <p:cNvPr id="2070" name="TextBox 30">
            <a:extLst>
              <a:ext uri="{FF2B5EF4-FFF2-40B4-BE49-F238E27FC236}">
                <a16:creationId xmlns:a16="http://schemas.microsoft.com/office/drawing/2014/main" id="{701AC92C-0A92-4E67-868B-A75D0B0D0CCF}"/>
              </a:ext>
            </a:extLst>
          </p:cNvPr>
          <p:cNvSpPr txBox="1">
            <a:spLocks noChangeArrowheads="1"/>
          </p:cNvSpPr>
          <p:nvPr/>
        </p:nvSpPr>
        <p:spPr bwMode="auto">
          <a:xfrm>
            <a:off x="6119813" y="3312319"/>
            <a:ext cx="9632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solidFill>
                  <a:schemeClr val="bg1"/>
                </a:solidFill>
              </a:rPr>
              <a:t>Risk 5</a:t>
            </a:r>
          </a:p>
          <a:p>
            <a:pPr eaLnBrk="1" hangingPunct="1">
              <a:spcBef>
                <a:spcPct val="0"/>
              </a:spcBef>
              <a:buFontTx/>
              <a:buNone/>
            </a:pPr>
            <a:r>
              <a:rPr lang="en-US" altLang="en-US" sz="1800">
                <a:solidFill>
                  <a:schemeClr val="bg1"/>
                </a:solidFill>
              </a:rPr>
              <a:t>Risk 10</a:t>
            </a:r>
          </a:p>
          <a:p>
            <a:pPr eaLnBrk="1" hangingPunct="1">
              <a:spcBef>
                <a:spcPct val="0"/>
              </a:spcBef>
              <a:buFontTx/>
              <a:buNone/>
            </a:pPr>
            <a:endParaRPr lang="en-CA" altLang="en-US" sz="1800">
              <a:solidFill>
                <a:schemeClr val="bg1"/>
              </a:solidFill>
            </a:endParaRPr>
          </a:p>
        </p:txBody>
      </p:sp>
      <p:sp>
        <p:nvSpPr>
          <p:cNvPr id="2071" name="TextBox 1">
            <a:extLst>
              <a:ext uri="{FF2B5EF4-FFF2-40B4-BE49-F238E27FC236}">
                <a16:creationId xmlns:a16="http://schemas.microsoft.com/office/drawing/2014/main" id="{47DB0A4C-F6A6-49AE-9561-08B995C4E81F}"/>
              </a:ext>
            </a:extLst>
          </p:cNvPr>
          <p:cNvSpPr txBox="1">
            <a:spLocks noChangeArrowheads="1"/>
          </p:cNvSpPr>
          <p:nvPr/>
        </p:nvSpPr>
        <p:spPr bwMode="auto">
          <a:xfrm>
            <a:off x="5943601" y="1135857"/>
            <a:ext cx="10406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1"/>
                </a:solidFill>
              </a:rPr>
              <a:t>Risk 7</a:t>
            </a:r>
            <a:endParaRPr lang="en-IN" altLang="en-US" sz="1800">
              <a:solidFill>
                <a:schemeClr val="bg1"/>
              </a:solidFill>
            </a:endParaRPr>
          </a:p>
        </p:txBody>
      </p:sp>
      <p:cxnSp>
        <p:nvCxnSpPr>
          <p:cNvPr id="3" name="Straight Connector 2">
            <a:extLst>
              <a:ext uri="{FF2B5EF4-FFF2-40B4-BE49-F238E27FC236}">
                <a16:creationId xmlns:a16="http://schemas.microsoft.com/office/drawing/2014/main" id="{14204D90-6A22-43F7-BA55-8C0D6A905D63}"/>
              </a:ext>
            </a:extLst>
          </p:cNvPr>
          <p:cNvCxnSpPr>
            <a:cxnSpLocks/>
          </p:cNvCxnSpPr>
          <p:nvPr/>
        </p:nvCxnSpPr>
        <p:spPr>
          <a:xfrm>
            <a:off x="2628900" y="951213"/>
            <a:ext cx="4625837" cy="22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6A3356C-4D99-4ED3-A7D7-26776ED51698}"/>
              </a:ext>
            </a:extLst>
          </p:cNvPr>
          <p:cNvCxnSpPr>
            <a:cxnSpLocks/>
            <a:stCxn id="2051" idx="1"/>
          </p:cNvCxnSpPr>
          <p:nvPr/>
        </p:nvCxnSpPr>
        <p:spPr>
          <a:xfrm flipV="1">
            <a:off x="2659717" y="4214695"/>
            <a:ext cx="4640005" cy="2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602D25-24CC-4061-88C5-2AFC6D8AFF24}"/>
              </a:ext>
            </a:extLst>
          </p:cNvPr>
          <p:cNvCxnSpPr>
            <a:cxnSpLocks/>
            <a:stCxn id="2063" idx="0"/>
          </p:cNvCxnSpPr>
          <p:nvPr/>
        </p:nvCxnSpPr>
        <p:spPr>
          <a:xfrm>
            <a:off x="2628900" y="3086100"/>
            <a:ext cx="4648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479EE5-F4EF-49F6-900B-7C785776B3A9}"/>
              </a:ext>
            </a:extLst>
          </p:cNvPr>
          <p:cNvCxnSpPr>
            <a:cxnSpLocks/>
          </p:cNvCxnSpPr>
          <p:nvPr/>
        </p:nvCxnSpPr>
        <p:spPr>
          <a:xfrm>
            <a:off x="3901440" y="978099"/>
            <a:ext cx="0" cy="3236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CE2880-889D-49C1-B0BE-EB195FD91B4D}"/>
              </a:ext>
            </a:extLst>
          </p:cNvPr>
          <p:cNvCxnSpPr>
            <a:cxnSpLocks/>
          </p:cNvCxnSpPr>
          <p:nvPr/>
        </p:nvCxnSpPr>
        <p:spPr>
          <a:xfrm>
            <a:off x="5718313" y="978099"/>
            <a:ext cx="53837" cy="322599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F468-05D9-4CAC-9DEC-836DAF3C77F8}"/>
              </a:ext>
            </a:extLst>
          </p:cNvPr>
          <p:cNvSpPr>
            <a:spLocks noGrp="1"/>
          </p:cNvSpPr>
          <p:nvPr>
            <p:ph type="title"/>
          </p:nvPr>
        </p:nvSpPr>
        <p:spPr>
          <a:xfrm>
            <a:off x="190540" y="1159566"/>
            <a:ext cx="7713300" cy="3028121"/>
          </a:xfrm>
        </p:spPr>
        <p:txBody>
          <a:bodyPr/>
          <a:lstStyle/>
          <a:p>
            <a:pPr marR="670084" lvl="0" defTabSz="914400" rtl="0" eaLnBrk="1" fontAlgn="auto" latinLnBrk="0" hangingPunct="1">
              <a:lnSpc>
                <a:spcPts val="1031"/>
              </a:lnSpc>
              <a:spcBef>
                <a:spcPts val="4"/>
              </a:spcBef>
              <a:spcAft>
                <a:spcPts val="0"/>
              </a:spcAft>
              <a:tabLst/>
              <a:defRPr/>
            </a:pPr>
            <a:r>
              <a:rPr kumimoji="0" lang="en-US" sz="1200" b="0"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t>This requirements management plan will define the process of gathering and documenting the Requirements for the time2go project including creating a platform for various agencies to access and complete the grant application online. This document will also establish what the process will be regarding gathering changes to the time2go project and how the changes will be documented, listed, and controlled.</a:t>
            </a:r>
            <a:br>
              <a:rPr kumimoji="0" lang="en-US" sz="1200" b="0"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br>
            <a:br>
              <a:rPr kumimoji="0" lang="en-US" sz="1200" b="0"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br>
            <a:br>
              <a:rPr kumimoji="0" lang="en-IN" sz="1200" b="0"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br>
            <a:r>
              <a:rPr kumimoji="0" lang="en-US" sz="1200" b="1"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t>Scope</a:t>
            </a:r>
            <a:br>
              <a:rPr kumimoji="0" lang="en-US" sz="1200" b="1"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br>
            <a:r>
              <a:rPr kumimoji="0" lang="en-US" sz="1200" b="1"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t> </a:t>
            </a:r>
            <a:br>
              <a:rPr kumimoji="0" lang="en-US" sz="1200" b="1" i="0" u="none" strike="noStrike" kern="0" spc="150" normalizeH="0" noProof="0" dirty="0">
                <a:ln>
                  <a:noFill/>
                </a:ln>
                <a:solidFill>
                  <a:srgbClr val="FFFFFF"/>
                </a:solidFill>
                <a:effectLst/>
                <a:uLnTx/>
                <a:uFillTx/>
                <a:latin typeface="Barlow Semi Condensed Medium" panose="00000606000000000000" pitchFamily="2" charset="0"/>
                <a:ea typeface="Times New Roman" panose="02020603050405020304" pitchFamily="18" charset="0"/>
                <a:sym typeface="Barlow Semi Condensed Medium"/>
              </a:rPr>
            </a:br>
            <a:br>
              <a:rPr kumimoji="0" lang="en-US" sz="1200" b="1"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Liberation Sans"/>
                <a:sym typeface="Barlow Semi Condensed Medium"/>
              </a:rPr>
            </a:b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Time2go T</a:t>
            </a:r>
            <a:r>
              <a:rPr kumimoji="0" lang="en-US" sz="1200" b="0" i="0" u="none" strike="noStrike" kern="0" spc="-19"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r</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avel app will</a:t>
            </a:r>
            <a:r>
              <a:rPr kumimoji="0" lang="en-US" sz="1200" b="0" i="0" u="none" strike="noStrike" kern="0" spc="-8"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provide</a:t>
            </a:r>
            <a:r>
              <a:rPr kumimoji="0" lang="en-US" sz="1200" b="0" i="0" u="none" strike="noStrike" kern="0" spc="-8"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secure,</a:t>
            </a:r>
            <a:r>
              <a:rPr kumimoji="0" lang="en-US" sz="1200" b="0" i="0" u="none" strike="noStrike" kern="0" spc="-15"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simplified,</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and</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paperless</a:t>
            </a:r>
            <a:r>
              <a:rPr kumimoji="0" lang="en-US" sz="1200" b="0" i="0" u="none" strike="noStrike" kern="0" spc="-15"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process</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payments methods</a:t>
            </a:r>
            <a:b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br>
            <a:b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br>
            <a:br>
              <a:rPr kumimoji="0" lang="en-IN"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b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Time2go application will provide customers joyful and easy user experience</a:t>
            </a:r>
            <a:b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br>
            <a:b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br>
            <a:br>
              <a:rPr kumimoji="0" lang="en-IN"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b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Time2go online</a:t>
            </a:r>
            <a:r>
              <a:rPr kumimoji="0" lang="en-US" sz="1200" b="0" i="0" u="none" strike="noStrike" kern="0" spc="-15"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website</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will</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be</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able</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to</a:t>
            </a:r>
            <a:r>
              <a:rPr kumimoji="0" lang="en-US" sz="1200" b="0" i="0" u="none" strike="noStrike" kern="0" spc="-15"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advise</a:t>
            </a:r>
            <a:r>
              <a:rPr kumimoji="0" lang="en-US" sz="1200" b="0" i="0" u="none" strike="noStrike" kern="0" spc="-8"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applicants</a:t>
            </a:r>
            <a:r>
              <a:rPr kumimoji="0" lang="en-US" sz="1200" b="0" i="0" u="none" strike="noStrike" kern="0" spc="-19"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of</a:t>
            </a:r>
            <a:r>
              <a:rPr kumimoji="0" lang="en-US" sz="1200" b="0" i="0" u="none" strike="noStrike" kern="0" spc="-19"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the</a:t>
            </a:r>
            <a:r>
              <a:rPr kumimoji="0" lang="en-US" sz="1200" b="0" i="0" u="none" strike="noStrike" kern="0" spc="-15"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application</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status</a:t>
            </a:r>
            <a:r>
              <a:rPr kumimoji="0" lang="en-US" sz="1200" b="0" i="0" u="none" strike="noStrike" kern="0" spc="-1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once</a:t>
            </a:r>
            <a:r>
              <a:rPr kumimoji="0" lang="en-US" sz="1200" b="0" i="0" u="none" strike="noStrike" kern="0" spc="-15"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the</a:t>
            </a:r>
            <a:r>
              <a:rPr kumimoji="0" lang="en-US" sz="1200" b="0" i="0" u="none" strike="noStrike" kern="0" spc="-15"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application has been</a:t>
            </a:r>
            <a:r>
              <a:rPr kumimoji="0" lang="en-US" sz="1200" b="0" i="0" u="none" strike="noStrike" kern="0" spc="-4"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 </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Calibri Light" panose="020F0302020204030204" pitchFamily="34" charset="0"/>
                <a:sym typeface="Barlow Semi Condensed Medium"/>
              </a:rPr>
              <a:t>completed</a:t>
            </a:r>
            <a:r>
              <a:rPr kumimoji="0" lang="en-US"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Liberation Sans"/>
                <a:sym typeface="Barlow Semi Condensed Medium"/>
              </a:rPr>
              <a:t>.</a:t>
            </a:r>
            <a:br>
              <a:rPr kumimoji="0" lang="en-IN" sz="1200" b="0" i="0" u="none" strike="noStrike" kern="0" spc="-101" normalizeH="0" noProof="0" dirty="0">
                <a:ln>
                  <a:noFill/>
                </a:ln>
                <a:solidFill>
                  <a:srgbClr val="FFFFFF"/>
                </a:solidFill>
                <a:effectLst/>
                <a:uLnTx/>
                <a:uFillTx/>
                <a:latin typeface="Barlow Semi Condensed Medium" panose="00000606000000000000" pitchFamily="2" charset="0"/>
                <a:ea typeface="Liberation Sans"/>
                <a:cs typeface="Liberation Sans"/>
                <a:sym typeface="Barlow Semi Condensed Medium"/>
              </a:rPr>
            </a:br>
            <a:endParaRPr lang="en-IN" sz="1200" dirty="0">
              <a:latin typeface="Barlow Semi Condensed Medium" panose="00000606000000000000" pitchFamily="2" charset="0"/>
            </a:endParaRPr>
          </a:p>
        </p:txBody>
      </p:sp>
      <p:sp>
        <p:nvSpPr>
          <p:cNvPr id="4" name="Slide Number Placeholder 3">
            <a:extLst>
              <a:ext uri="{FF2B5EF4-FFF2-40B4-BE49-F238E27FC236}">
                <a16:creationId xmlns:a16="http://schemas.microsoft.com/office/drawing/2014/main" id="{B9C97ACC-3584-456E-B19D-7007F321A8AE}"/>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9</a:t>
            </a:fld>
            <a:endParaRPr lang="en"/>
          </a:p>
        </p:txBody>
      </p:sp>
      <p:sp>
        <p:nvSpPr>
          <p:cNvPr id="8" name="TextBox 7">
            <a:extLst>
              <a:ext uri="{FF2B5EF4-FFF2-40B4-BE49-F238E27FC236}">
                <a16:creationId xmlns:a16="http://schemas.microsoft.com/office/drawing/2014/main" id="{E4F0E4EF-30A4-4EB5-9B8E-CDE9903714A7}"/>
              </a:ext>
            </a:extLst>
          </p:cNvPr>
          <p:cNvSpPr txBox="1"/>
          <p:nvPr/>
        </p:nvSpPr>
        <p:spPr>
          <a:xfrm>
            <a:off x="190540" y="634616"/>
            <a:ext cx="5015948" cy="400110"/>
          </a:xfrm>
          <a:prstGeom prst="rect">
            <a:avLst/>
          </a:prstGeom>
          <a:noFill/>
        </p:spPr>
        <p:txBody>
          <a:bodyPr wrap="square">
            <a:spAutoFit/>
          </a:bodyPr>
          <a:lstStyle/>
          <a:p>
            <a:r>
              <a:rPr lang="en-US" sz="2000" dirty="0">
                <a:solidFill>
                  <a:schemeClr val="bg1"/>
                </a:solidFill>
                <a:latin typeface="Montserrat ExtraBold" panose="00000900000000000000" pitchFamily="2" charset="0"/>
              </a:rPr>
              <a:t>Requirements Management Plan</a:t>
            </a:r>
            <a:endParaRPr lang="en-IN" sz="2000" dirty="0">
              <a:latin typeface="Montserrat ExtraBold" panose="00000900000000000000" pitchFamily="2" charset="0"/>
            </a:endParaRPr>
          </a:p>
        </p:txBody>
      </p:sp>
    </p:spTree>
    <p:extLst>
      <p:ext uri="{BB962C8B-B14F-4D97-AF65-F5344CB8AC3E}">
        <p14:creationId xmlns:p14="http://schemas.microsoft.com/office/powerpoint/2010/main" val="1253672027"/>
      </p:ext>
    </p:extLst>
  </p:cSld>
  <p:clrMapOvr>
    <a:masterClrMapping/>
  </p:clrMapOvr>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1113</Words>
  <Application>Microsoft Office PowerPoint</Application>
  <PresentationFormat>On-screen Show (16:9)</PresentationFormat>
  <Paragraphs>258</Paragraphs>
  <Slides>20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Barlow Semi Condensed</vt:lpstr>
      <vt:lpstr>Barlow Semi Condensed Medium</vt:lpstr>
      <vt:lpstr>Calibri</vt:lpstr>
      <vt:lpstr>Montserrat ExtraBold</vt:lpstr>
      <vt:lpstr>Roboto Condensed Light</vt:lpstr>
      <vt:lpstr>Segoe UI</vt:lpstr>
      <vt:lpstr>Tahoma</vt:lpstr>
      <vt:lpstr>Times New Roman</vt:lpstr>
      <vt:lpstr>Wingdings</vt:lpstr>
      <vt:lpstr>Awesome Augmented Reality App Pitch Deck by Slidesgo</vt:lpstr>
      <vt:lpstr>Time2Go Augmented Reality App</vt:lpstr>
      <vt:lpstr>Project Overview</vt:lpstr>
      <vt:lpstr>Marekt Research </vt:lpstr>
      <vt:lpstr>Project Quality</vt:lpstr>
      <vt:lpstr>Verification/ Validation Process</vt:lpstr>
      <vt:lpstr>PowerPoint Presentation</vt:lpstr>
      <vt:lpstr>Risk Register</vt:lpstr>
      <vt:lpstr>Probability/Impact Matrix </vt:lpstr>
      <vt:lpstr>This requirements management plan will define the process of gathering and documenting the Requirements for the time2go project including creating a platform for various agencies to access and complete the grant application online. This document will also establish what the process will be regarding gathering changes to the time2go project and how the changes will be documented, listed, and controlled.   Scope    Time2go Travel app will provide secure, simplified, and paperless process payments methods   Time2go application will provide customers joyful and easy user experience   Time2go online website will be able to advise applicants of the application status once the application has been completed. </vt:lpstr>
      <vt:lpstr>PowerPoint Presentation</vt:lpstr>
      <vt:lpstr>Weighted Average Scoring Model</vt:lpstr>
      <vt:lpstr>Business Case</vt:lpstr>
      <vt:lpstr>WBS</vt:lpstr>
      <vt:lpstr>Gantt Chart</vt:lpstr>
      <vt:lpstr>Security Management Plan</vt:lpstr>
      <vt:lpstr>PowerPoint Presentation</vt:lpstr>
      <vt:lpstr>Milestones</vt:lpstr>
      <vt:lpstr>Change Request Methodology</vt:lpstr>
      <vt:lpstr>Team Charter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Time2Go Augmented Reality App</dc:title>
  <cp:lastModifiedBy>Naazim Changani</cp:lastModifiedBy>
  <cp:revision>8</cp:revision>
  <dcterms:modified xsi:type="dcterms:W3CDTF">2022-08-27T23:13:10Z</dcterms:modified>
</cp:coreProperties>
</file>