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7" r:id="rId6"/>
    <p:sldId id="268" r:id="rId7"/>
    <p:sldId id="269" r:id="rId8"/>
    <p:sldId id="270" r:id="rId9"/>
    <p:sldId id="271" r:id="rId10"/>
    <p:sldId id="266" r:id="rId11"/>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97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332A120-4950-4394-ABD3-322B3513D846}"/>
              </a:ext>
            </a:extLst>
          </p:cNvPr>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BE" sz="1400" b="0" i="0" u="none" strike="noStrike" kern="1200" cap="none" spc="0" baseline="0" dirty="0">
              <a:solidFill>
                <a:srgbClr val="000000"/>
              </a:solidFill>
              <a:uFillTx/>
              <a:latin typeface="Liberation Sans" pitchFamily="18"/>
              <a:ea typeface="Microsoft YaHei" pitchFamily="2"/>
              <a:cs typeface="Mangal" pitchFamily="2"/>
            </a:endParaRPr>
          </a:p>
        </p:txBody>
      </p:sp>
      <p:sp>
        <p:nvSpPr>
          <p:cNvPr id="3" name="Espace réservé de la date 2">
            <a:extLst>
              <a:ext uri="{FF2B5EF4-FFF2-40B4-BE49-F238E27FC236}">
                <a16:creationId xmlns:a16="http://schemas.microsoft.com/office/drawing/2014/main" id="{E36516A9-AB1C-4CF8-B95B-1C0D375C61D3}"/>
              </a:ext>
            </a:extLst>
          </p:cNvPr>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BE" sz="1400" b="0" i="0" u="none" strike="noStrike" kern="1200" cap="none" spc="0" baseline="0" dirty="0">
              <a:solidFill>
                <a:srgbClr val="000000"/>
              </a:solidFill>
              <a:uFillTx/>
              <a:latin typeface="Liberation Sans" pitchFamily="18"/>
              <a:ea typeface="Microsoft YaHei" pitchFamily="2"/>
              <a:cs typeface="Mangal" pitchFamily="2"/>
            </a:endParaRPr>
          </a:p>
        </p:txBody>
      </p:sp>
      <p:sp>
        <p:nvSpPr>
          <p:cNvPr id="4" name="Espace réservé du pied de page 3">
            <a:extLst>
              <a:ext uri="{FF2B5EF4-FFF2-40B4-BE49-F238E27FC236}">
                <a16:creationId xmlns:a16="http://schemas.microsoft.com/office/drawing/2014/main" id="{70A12B7D-2E56-444A-98A6-F9B0090D2B41}"/>
              </a:ext>
            </a:extLst>
          </p:cNvPr>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BE" sz="1400" b="0" i="0" u="none" strike="noStrike" kern="1200" cap="none" spc="0" baseline="0" dirty="0">
              <a:solidFill>
                <a:srgbClr val="000000"/>
              </a:solidFill>
              <a:uFillTx/>
              <a:latin typeface="Liberation Sans" pitchFamily="18"/>
              <a:ea typeface="Microsoft YaHei" pitchFamily="2"/>
              <a:cs typeface="Mangal" pitchFamily="2"/>
            </a:endParaRPr>
          </a:p>
        </p:txBody>
      </p:sp>
      <p:sp>
        <p:nvSpPr>
          <p:cNvPr id="5" name="Espace réservé du numéro de diapositive 4">
            <a:extLst>
              <a:ext uri="{FF2B5EF4-FFF2-40B4-BE49-F238E27FC236}">
                <a16:creationId xmlns:a16="http://schemas.microsoft.com/office/drawing/2014/main" id="{14F46A9F-1C9B-4492-8F3E-4AD809AE1B89}"/>
              </a:ext>
            </a:extLst>
          </p:cNvPr>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C32B93B0-C9A4-4E9C-AD67-B16191A696C6}" type="slidenum">
              <a:t>‹N°›</a:t>
            </a:fld>
            <a:endParaRPr lang="fr-BE" sz="1400" b="0" i="0" u="none" strike="noStrike" kern="1200" cap="none" spc="0" baseline="0" dirty="0">
              <a:solidFill>
                <a:srgbClr val="000000"/>
              </a:solidFill>
              <a:uFillTx/>
              <a:latin typeface="Liberation Sans" pitchFamily="18"/>
              <a:ea typeface="Microsoft YaHei" pitchFamily="2"/>
              <a:cs typeface="Mangal" pitchFamily="2"/>
            </a:endParaRPr>
          </a:p>
        </p:txBody>
      </p:sp>
    </p:spTree>
    <p:extLst>
      <p:ext uri="{BB962C8B-B14F-4D97-AF65-F5344CB8AC3E}">
        <p14:creationId xmlns:p14="http://schemas.microsoft.com/office/powerpoint/2010/main" val="143834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796C99B-64BB-4319-9186-A9AEFBF03185}"/>
              </a:ext>
            </a:extLst>
          </p:cNvPr>
          <p:cNvSpPr>
            <a:spLocks noGrp="1" noRot="1" noChangeAspect="1"/>
          </p:cNvSpPr>
          <p:nvPr>
            <p:ph type="sldImg" idx="2"/>
          </p:nvPr>
        </p:nvSpPr>
        <p:spPr>
          <a:xfrm>
            <a:off x="1107000" y="812517"/>
            <a:ext cx="5345280" cy="4008958"/>
          </a:xfrm>
          <a:prstGeom prst="rect">
            <a:avLst/>
          </a:prstGeom>
          <a:noFill/>
          <a:ln>
            <a:noFill/>
            <a:prstDash val="solid"/>
          </a:ln>
        </p:spPr>
      </p:sp>
      <p:sp>
        <p:nvSpPr>
          <p:cNvPr id="3" name="Espace réservé des notes 2">
            <a:extLst>
              <a:ext uri="{FF2B5EF4-FFF2-40B4-BE49-F238E27FC236}">
                <a16:creationId xmlns:a16="http://schemas.microsoft.com/office/drawing/2014/main" id="{9C4DCFD4-17EB-4237-89F8-016FFDE09019}"/>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fr-BE"/>
          </a:p>
        </p:txBody>
      </p:sp>
      <p:sp>
        <p:nvSpPr>
          <p:cNvPr id="4" name="Espace réservé de l'en-tête 3">
            <a:extLst>
              <a:ext uri="{FF2B5EF4-FFF2-40B4-BE49-F238E27FC236}">
                <a16:creationId xmlns:a16="http://schemas.microsoft.com/office/drawing/2014/main" id="{4A0B88F1-E48D-45E6-9757-FD792141B3EF}"/>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5" name="Espace réservé de la date 4">
            <a:extLst>
              <a:ext uri="{FF2B5EF4-FFF2-40B4-BE49-F238E27FC236}">
                <a16:creationId xmlns:a16="http://schemas.microsoft.com/office/drawing/2014/main" id="{C2523E3A-1FC4-459B-9B9E-775A1B5B8FCB}"/>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6" name="Espace réservé du pied de page 5">
            <a:extLst>
              <a:ext uri="{FF2B5EF4-FFF2-40B4-BE49-F238E27FC236}">
                <a16:creationId xmlns:a16="http://schemas.microsoft.com/office/drawing/2014/main" id="{8E7D8202-D89D-461A-B378-DEF42FC62A88}"/>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7" name="Espace réservé du numéro de diapositive 6">
            <a:extLst>
              <a:ext uri="{FF2B5EF4-FFF2-40B4-BE49-F238E27FC236}">
                <a16:creationId xmlns:a16="http://schemas.microsoft.com/office/drawing/2014/main" id="{44FE6161-519C-4112-996C-CDCC880D6D3B}"/>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fld id="{C88F11EF-107C-4D6C-9FB3-6B9CB5DFFD36}" type="slidenum">
              <a:t>‹N°›</a:t>
            </a:fld>
            <a:endParaRPr lang="fr-BE" dirty="0"/>
          </a:p>
        </p:txBody>
      </p:sp>
    </p:spTree>
    <p:extLst>
      <p:ext uri="{BB962C8B-B14F-4D97-AF65-F5344CB8AC3E}">
        <p14:creationId xmlns:p14="http://schemas.microsoft.com/office/powerpoint/2010/main" val="2955432524"/>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fr-BE" sz="20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275E1C77-905A-4DA2-B7FD-97725C67BF1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D5CB815-113D-4929-84C9-97F39073D682}" type="slidenum">
              <a:t>1</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C0941CB8-B477-4973-9542-F8E36A74EB26}"/>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BAB1E803-D9E7-42E6-93D9-36E72C8D7B75}"/>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3262BD97-DEA6-428F-9F0F-C46948CBE6E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F835E75-7C4C-43D3-BF22-0C114041555E}" type="slidenum">
              <a:t>10</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82F34561-CB29-49AD-9451-94284FB6F251}"/>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F11B6-FE47-4A95-B40B-32276716A431}"/>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A4839459-D830-4B1D-AD24-E2D82850FE2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A96D63-F9EB-4B56-A16A-7F7A9316F152}" type="slidenum">
              <a:t>2</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2C6C9A6D-DE7D-466E-B7CD-CE6862F74031}"/>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C9CDEEA-E40B-407A-BFEF-8FD61190B519}"/>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FF34733-0812-4EA3-A094-EC0D362BF02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83D92C-F97F-4497-BE7E-BA4CD3ACC188}" type="slidenum">
              <a:t>3</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5CA19597-23AD-4154-8BB5-35EBA1BE4B27}"/>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D2B8796-0CF4-4AB1-AEE9-B5546A7D7BC0}"/>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4</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5</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extLst>
      <p:ext uri="{BB962C8B-B14F-4D97-AF65-F5344CB8AC3E}">
        <p14:creationId xmlns:p14="http://schemas.microsoft.com/office/powerpoint/2010/main" val="3817514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6</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extLst>
      <p:ext uri="{BB962C8B-B14F-4D97-AF65-F5344CB8AC3E}">
        <p14:creationId xmlns:p14="http://schemas.microsoft.com/office/powerpoint/2010/main" val="388399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7</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extLst>
      <p:ext uri="{BB962C8B-B14F-4D97-AF65-F5344CB8AC3E}">
        <p14:creationId xmlns:p14="http://schemas.microsoft.com/office/powerpoint/2010/main" val="3011245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8</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extLst>
      <p:ext uri="{BB962C8B-B14F-4D97-AF65-F5344CB8AC3E}">
        <p14:creationId xmlns:p14="http://schemas.microsoft.com/office/powerpoint/2010/main" val="296927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6">
            <a:extLst>
              <a:ext uri="{FF2B5EF4-FFF2-40B4-BE49-F238E27FC236}">
                <a16:creationId xmlns:a16="http://schemas.microsoft.com/office/drawing/2014/main" id="{F45632F1-49D7-415F-95AA-9B130DA83EE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13270B6-13DC-4400-96EC-61FDB2134AE6}" type="slidenum">
              <a:t>9</a:t>
            </a:fld>
            <a:endParaRPr lang="fr-BE" sz="1400" b="0" i="0" u="none" strike="noStrike" kern="1200" cap="none" spc="0" baseline="0" dirty="0">
              <a:solidFill>
                <a:srgbClr val="000000"/>
              </a:solidFill>
              <a:uFillTx/>
              <a:latin typeface="Liberation Serif" pitchFamily="18"/>
              <a:ea typeface="Segoe UI" pitchFamily="2"/>
              <a:cs typeface="Tahoma" pitchFamily="2"/>
            </a:endParaRPr>
          </a:p>
        </p:txBody>
      </p:sp>
      <p:sp>
        <p:nvSpPr>
          <p:cNvPr id="3" name="Espace réservé de l'image des diapositives 1">
            <a:extLst>
              <a:ext uri="{FF2B5EF4-FFF2-40B4-BE49-F238E27FC236}">
                <a16:creationId xmlns:a16="http://schemas.microsoft.com/office/drawing/2014/main" id="{69358A2D-97BF-41A1-9FF2-D66CB290EAD2}"/>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Espace réservé des notes 2">
            <a:extLst>
              <a:ext uri="{FF2B5EF4-FFF2-40B4-BE49-F238E27FC236}">
                <a16:creationId xmlns:a16="http://schemas.microsoft.com/office/drawing/2014/main" id="{5979A758-2D33-4E3D-ABFA-E959028E3AD4}"/>
              </a:ext>
            </a:extLst>
          </p:cNvPr>
          <p:cNvSpPr txBox="1">
            <a:spLocks noGrp="1"/>
          </p:cNvSpPr>
          <p:nvPr>
            <p:ph type="body" sz="quarter" idx="1"/>
          </p:nvPr>
        </p:nvSpPr>
        <p:spPr/>
        <p:txBody>
          <a:bodyPr/>
          <a:lstStyle/>
          <a:p>
            <a:endParaRPr lang="fr-BE" dirty="0"/>
          </a:p>
        </p:txBody>
      </p:sp>
    </p:spTree>
    <p:extLst>
      <p:ext uri="{BB962C8B-B14F-4D97-AF65-F5344CB8AC3E}">
        <p14:creationId xmlns:p14="http://schemas.microsoft.com/office/powerpoint/2010/main" val="3792654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A5C8C-C4FE-473A-855D-9E7376E83B10}"/>
              </a:ext>
            </a:extLst>
          </p:cNvPr>
          <p:cNvSpPr txBox="1">
            <a:spLocks noGrp="1"/>
          </p:cNvSpPr>
          <p:nvPr>
            <p:ph type="ctrTitle"/>
          </p:nvPr>
        </p:nvSpPr>
        <p:spPr>
          <a:xfrm>
            <a:off x="1260472" y="1236661"/>
            <a:ext cx="7559673" cy="2632072"/>
          </a:xfrm>
        </p:spPr>
        <p:txBody>
          <a:bodyPr anchor="b"/>
          <a:lstStyle>
            <a:lvl1pPr>
              <a:defRPr lang="fr-FR" sz="6000"/>
            </a:lvl1pPr>
          </a:lstStyle>
          <a:p>
            <a:pPr lvl="0"/>
            <a:r>
              <a:rPr lang="fr-FR"/>
              <a:t>Modifiez le style du titre</a:t>
            </a:r>
            <a:endParaRPr lang="fr-BE"/>
          </a:p>
        </p:txBody>
      </p:sp>
      <p:sp>
        <p:nvSpPr>
          <p:cNvPr id="3" name="Sous-titre 2">
            <a:extLst>
              <a:ext uri="{FF2B5EF4-FFF2-40B4-BE49-F238E27FC236}">
                <a16:creationId xmlns:a16="http://schemas.microsoft.com/office/drawing/2014/main" id="{95325989-7E65-448F-8FDE-7DF6767542BA}"/>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fr-FR"/>
              <a:t>Modifiez le style des sous-titres du masque</a:t>
            </a:r>
            <a:endParaRPr lang="fr-BE"/>
          </a:p>
        </p:txBody>
      </p:sp>
      <p:sp>
        <p:nvSpPr>
          <p:cNvPr id="4" name="Espace réservé de la date 3">
            <a:extLst>
              <a:ext uri="{FF2B5EF4-FFF2-40B4-BE49-F238E27FC236}">
                <a16:creationId xmlns:a16="http://schemas.microsoft.com/office/drawing/2014/main" id="{EDCEBC29-55AA-4D88-AE99-59D7DFD1756D}"/>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793699A1-0E31-4C88-AF0E-B5276EBE488D}"/>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33B1B1A7-A1CB-4936-B9F4-50C6B47C38C2}"/>
              </a:ext>
            </a:extLst>
          </p:cNvPr>
          <p:cNvSpPr txBox="1">
            <a:spLocks noGrp="1"/>
          </p:cNvSpPr>
          <p:nvPr>
            <p:ph type="sldNum" sz="quarter" idx="8"/>
          </p:nvPr>
        </p:nvSpPr>
        <p:spPr/>
        <p:txBody>
          <a:bodyPr/>
          <a:lstStyle>
            <a:lvl1pPr>
              <a:defRPr/>
            </a:lvl1pPr>
          </a:lstStyle>
          <a:p>
            <a:pPr lvl="0"/>
            <a:fld id="{51D64088-5607-40DB-9488-F1B6073064C5}" type="slidenum">
              <a:t>‹N°›</a:t>
            </a:fld>
            <a:endParaRPr lang="fr-BE" dirty="0"/>
          </a:p>
        </p:txBody>
      </p:sp>
    </p:spTree>
    <p:extLst>
      <p:ext uri="{BB962C8B-B14F-4D97-AF65-F5344CB8AC3E}">
        <p14:creationId xmlns:p14="http://schemas.microsoft.com/office/powerpoint/2010/main" val="262369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BC119E-F7F2-4266-A9BA-53FFFFE9051C}"/>
              </a:ext>
            </a:extLst>
          </p:cNvPr>
          <p:cNvSpPr txBox="1">
            <a:spLocks noGrp="1"/>
          </p:cNvSpPr>
          <p:nvPr>
            <p:ph type="title"/>
          </p:nvPr>
        </p:nvSpPr>
        <p:spPr/>
        <p:txBody>
          <a:bodyPr/>
          <a:lstStyle>
            <a:lvl1pPr>
              <a:defRPr lang="fr-FR"/>
            </a:lvl1pPr>
          </a:lstStyle>
          <a:p>
            <a:pPr lvl="0"/>
            <a:r>
              <a:rPr lang="fr-FR"/>
              <a:t>Modifiez le style du titre</a:t>
            </a:r>
            <a:endParaRPr lang="fr-BE"/>
          </a:p>
        </p:txBody>
      </p:sp>
      <p:sp>
        <p:nvSpPr>
          <p:cNvPr id="3" name="Espace réservé du texte vertical 2">
            <a:extLst>
              <a:ext uri="{FF2B5EF4-FFF2-40B4-BE49-F238E27FC236}">
                <a16:creationId xmlns:a16="http://schemas.microsoft.com/office/drawing/2014/main" id="{FBAE5914-C348-4936-BE00-E91716BC358B}"/>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FC69E41A-DB7C-4CC7-90CC-BB04CC12E917}"/>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5E31B672-A516-4C72-90F7-85479656E941}"/>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154D81EF-CD85-4333-800D-BE5B6BE9222A}"/>
              </a:ext>
            </a:extLst>
          </p:cNvPr>
          <p:cNvSpPr txBox="1">
            <a:spLocks noGrp="1"/>
          </p:cNvSpPr>
          <p:nvPr>
            <p:ph type="sldNum" sz="quarter" idx="8"/>
          </p:nvPr>
        </p:nvSpPr>
        <p:spPr/>
        <p:txBody>
          <a:bodyPr/>
          <a:lstStyle>
            <a:lvl1pPr>
              <a:defRPr/>
            </a:lvl1pPr>
          </a:lstStyle>
          <a:p>
            <a:pPr lvl="0"/>
            <a:fld id="{1D1B25E3-9F18-4502-BD23-85BD56051199}" type="slidenum">
              <a:t>‹N°›</a:t>
            </a:fld>
            <a:endParaRPr lang="fr-BE" dirty="0"/>
          </a:p>
        </p:txBody>
      </p:sp>
    </p:spTree>
    <p:extLst>
      <p:ext uri="{BB962C8B-B14F-4D97-AF65-F5344CB8AC3E}">
        <p14:creationId xmlns:p14="http://schemas.microsoft.com/office/powerpoint/2010/main" val="216577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8FB30A1-DD52-4C5B-9937-7C7E395F016E}"/>
              </a:ext>
            </a:extLst>
          </p:cNvPr>
          <p:cNvSpPr txBox="1">
            <a:spLocks noGrp="1"/>
          </p:cNvSpPr>
          <p:nvPr>
            <p:ph type="title" orient="vert"/>
          </p:nvPr>
        </p:nvSpPr>
        <p:spPr>
          <a:xfrm>
            <a:off x="7308854" y="301623"/>
            <a:ext cx="2266953" cy="5851529"/>
          </a:xfrm>
        </p:spPr>
        <p:txBody>
          <a:bodyPr vert="eaVert"/>
          <a:lstStyle>
            <a:lvl1pPr>
              <a:defRPr lang="fr-FR"/>
            </a:lvl1pPr>
          </a:lstStyle>
          <a:p>
            <a:pPr lvl="0"/>
            <a:r>
              <a:rPr lang="fr-FR"/>
              <a:t>Modifiez le style du titre</a:t>
            </a:r>
            <a:endParaRPr lang="fr-BE"/>
          </a:p>
        </p:txBody>
      </p:sp>
      <p:sp>
        <p:nvSpPr>
          <p:cNvPr id="3" name="Espace réservé du texte vertical 2">
            <a:extLst>
              <a:ext uri="{FF2B5EF4-FFF2-40B4-BE49-F238E27FC236}">
                <a16:creationId xmlns:a16="http://schemas.microsoft.com/office/drawing/2014/main" id="{43502AFE-0080-4502-AA9C-25331A53FE37}"/>
              </a:ext>
            </a:extLst>
          </p:cNvPr>
          <p:cNvSpPr txBox="1">
            <a:spLocks noGrp="1"/>
          </p:cNvSpPr>
          <p:nvPr>
            <p:ph type="body" orient="vert" idx="1"/>
          </p:nvPr>
        </p:nvSpPr>
        <p:spPr>
          <a:xfrm>
            <a:off x="503240" y="301623"/>
            <a:ext cx="6653210" cy="5851529"/>
          </a:xfrm>
        </p:spPr>
        <p:txBody>
          <a:bodyPr vert="eaVert"/>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B13E2EDF-6C17-443E-AAEA-1E8B94139A04}"/>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7BA448FE-DE6E-4901-A1EA-88BAC9ADC718}"/>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71675B77-CEFA-444E-B933-31C4E8967AC5}"/>
              </a:ext>
            </a:extLst>
          </p:cNvPr>
          <p:cNvSpPr txBox="1">
            <a:spLocks noGrp="1"/>
          </p:cNvSpPr>
          <p:nvPr>
            <p:ph type="sldNum" sz="quarter" idx="8"/>
          </p:nvPr>
        </p:nvSpPr>
        <p:spPr/>
        <p:txBody>
          <a:bodyPr/>
          <a:lstStyle>
            <a:lvl1pPr>
              <a:defRPr/>
            </a:lvl1pPr>
          </a:lstStyle>
          <a:p>
            <a:pPr lvl="0"/>
            <a:fld id="{37CFD68C-51C2-4CE5-AF02-5019364BCE00}" type="slidenum">
              <a:t>‹N°›</a:t>
            </a:fld>
            <a:endParaRPr lang="fr-BE" dirty="0"/>
          </a:p>
        </p:txBody>
      </p:sp>
    </p:spTree>
    <p:extLst>
      <p:ext uri="{BB962C8B-B14F-4D97-AF65-F5344CB8AC3E}">
        <p14:creationId xmlns:p14="http://schemas.microsoft.com/office/powerpoint/2010/main" val="406146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9C501-0257-462D-8F93-B8D25C30B7FD}"/>
              </a:ext>
            </a:extLst>
          </p:cNvPr>
          <p:cNvSpPr txBox="1">
            <a:spLocks noGrp="1"/>
          </p:cNvSpPr>
          <p:nvPr>
            <p:ph type="title"/>
          </p:nvPr>
        </p:nvSpPr>
        <p:spPr/>
        <p:txBody>
          <a:bodyPr/>
          <a:lstStyle>
            <a:lvl1pPr>
              <a:defRPr lang="fr-FR"/>
            </a:lvl1pPr>
          </a:lstStyle>
          <a:p>
            <a:pPr lvl="0"/>
            <a:r>
              <a:rPr lang="fr-FR"/>
              <a:t>Modifiez le style du titre</a:t>
            </a:r>
            <a:endParaRPr lang="fr-BE"/>
          </a:p>
        </p:txBody>
      </p:sp>
      <p:sp>
        <p:nvSpPr>
          <p:cNvPr id="3" name="Espace réservé du contenu 2">
            <a:extLst>
              <a:ext uri="{FF2B5EF4-FFF2-40B4-BE49-F238E27FC236}">
                <a16:creationId xmlns:a16="http://schemas.microsoft.com/office/drawing/2014/main" id="{772935C8-45E3-400C-BA25-316AB84129BB}"/>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AEC1F14F-8350-44BF-A85B-69F2BA1064F3}"/>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637E3290-A4C6-452F-9DAF-68CD5D4F8965}"/>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EF32005A-5EDE-4E42-9691-0C39ADA2EEDD}"/>
              </a:ext>
            </a:extLst>
          </p:cNvPr>
          <p:cNvSpPr txBox="1">
            <a:spLocks noGrp="1"/>
          </p:cNvSpPr>
          <p:nvPr>
            <p:ph type="sldNum" sz="quarter" idx="8"/>
          </p:nvPr>
        </p:nvSpPr>
        <p:spPr/>
        <p:txBody>
          <a:bodyPr/>
          <a:lstStyle>
            <a:lvl1pPr>
              <a:defRPr/>
            </a:lvl1pPr>
          </a:lstStyle>
          <a:p>
            <a:pPr lvl="0"/>
            <a:fld id="{4021C581-4122-451A-8B37-7A48ACF3F9D6}" type="slidenum">
              <a:t>‹N°›</a:t>
            </a:fld>
            <a:endParaRPr lang="fr-BE" dirty="0"/>
          </a:p>
        </p:txBody>
      </p:sp>
    </p:spTree>
    <p:extLst>
      <p:ext uri="{BB962C8B-B14F-4D97-AF65-F5344CB8AC3E}">
        <p14:creationId xmlns:p14="http://schemas.microsoft.com/office/powerpoint/2010/main" val="29506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880A2-4874-4A8E-BF66-8082E6443874}"/>
              </a:ext>
            </a:extLst>
          </p:cNvPr>
          <p:cNvSpPr txBox="1">
            <a:spLocks noGrp="1"/>
          </p:cNvSpPr>
          <p:nvPr>
            <p:ph type="title"/>
          </p:nvPr>
        </p:nvSpPr>
        <p:spPr>
          <a:xfrm>
            <a:off x="687391" y="1884358"/>
            <a:ext cx="8694736" cy="3144841"/>
          </a:xfrm>
        </p:spPr>
        <p:txBody>
          <a:bodyPr anchor="b"/>
          <a:lstStyle>
            <a:lvl1pPr>
              <a:defRPr lang="fr-FR" sz="6000"/>
            </a:lvl1pPr>
          </a:lstStyle>
          <a:p>
            <a:pPr lvl="0"/>
            <a:r>
              <a:rPr lang="fr-FR"/>
              <a:t>Modifiez le style du titre</a:t>
            </a:r>
            <a:endParaRPr lang="fr-BE"/>
          </a:p>
        </p:txBody>
      </p:sp>
      <p:sp>
        <p:nvSpPr>
          <p:cNvPr id="3" name="Espace réservé du texte 2">
            <a:extLst>
              <a:ext uri="{FF2B5EF4-FFF2-40B4-BE49-F238E27FC236}">
                <a16:creationId xmlns:a16="http://schemas.microsoft.com/office/drawing/2014/main" id="{5A069236-2734-44A3-8C49-22B4BA539B27}"/>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7A34392A-632B-4A08-800D-3879C277B0BF}"/>
              </a:ext>
            </a:extLst>
          </p:cNvPr>
          <p:cNvSpPr txBox="1">
            <a:spLocks noGrp="1"/>
          </p:cNvSpPr>
          <p:nvPr>
            <p:ph type="dt" sz="half" idx="7"/>
          </p:nvPr>
        </p:nvSpPr>
        <p:spPr/>
        <p:txBody>
          <a:bodyPr/>
          <a:lstStyle>
            <a:lvl1pPr>
              <a:defRPr/>
            </a:lvl1pPr>
          </a:lstStyle>
          <a:p>
            <a:pPr lvl="0"/>
            <a:endParaRPr lang="fr-BE" dirty="0"/>
          </a:p>
        </p:txBody>
      </p:sp>
      <p:sp>
        <p:nvSpPr>
          <p:cNvPr id="5" name="Espace réservé du pied de page 4">
            <a:extLst>
              <a:ext uri="{FF2B5EF4-FFF2-40B4-BE49-F238E27FC236}">
                <a16:creationId xmlns:a16="http://schemas.microsoft.com/office/drawing/2014/main" id="{C3E8310F-F4B4-4966-82A9-658747208BFD}"/>
              </a:ext>
            </a:extLst>
          </p:cNvPr>
          <p:cNvSpPr txBox="1">
            <a:spLocks noGrp="1"/>
          </p:cNvSpPr>
          <p:nvPr>
            <p:ph type="ftr" sz="quarter" idx="9"/>
          </p:nvPr>
        </p:nvSpPr>
        <p:spPr/>
        <p:txBody>
          <a:bodyPr/>
          <a:lstStyle>
            <a:lvl1pPr>
              <a:defRPr/>
            </a:lvl1pPr>
          </a:lstStyle>
          <a:p>
            <a:pPr lvl="0"/>
            <a:endParaRPr lang="fr-BE" dirty="0"/>
          </a:p>
        </p:txBody>
      </p:sp>
      <p:sp>
        <p:nvSpPr>
          <p:cNvPr id="6" name="Espace réservé du numéro de diapositive 5">
            <a:extLst>
              <a:ext uri="{FF2B5EF4-FFF2-40B4-BE49-F238E27FC236}">
                <a16:creationId xmlns:a16="http://schemas.microsoft.com/office/drawing/2014/main" id="{78271B00-ABBE-431D-895A-1CB52CFC4E10}"/>
              </a:ext>
            </a:extLst>
          </p:cNvPr>
          <p:cNvSpPr txBox="1">
            <a:spLocks noGrp="1"/>
          </p:cNvSpPr>
          <p:nvPr>
            <p:ph type="sldNum" sz="quarter" idx="8"/>
          </p:nvPr>
        </p:nvSpPr>
        <p:spPr/>
        <p:txBody>
          <a:bodyPr/>
          <a:lstStyle>
            <a:lvl1pPr>
              <a:defRPr/>
            </a:lvl1pPr>
          </a:lstStyle>
          <a:p>
            <a:pPr lvl="0"/>
            <a:fld id="{BFBC21E9-3233-43DE-9B54-9FC6891E4164}" type="slidenum">
              <a:t>‹N°›</a:t>
            </a:fld>
            <a:endParaRPr lang="fr-BE" dirty="0"/>
          </a:p>
        </p:txBody>
      </p:sp>
    </p:spTree>
    <p:extLst>
      <p:ext uri="{BB962C8B-B14F-4D97-AF65-F5344CB8AC3E}">
        <p14:creationId xmlns:p14="http://schemas.microsoft.com/office/powerpoint/2010/main" val="239027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44BA4-53B0-47D8-98A5-E48B5776A46C}"/>
              </a:ext>
            </a:extLst>
          </p:cNvPr>
          <p:cNvSpPr txBox="1">
            <a:spLocks noGrp="1"/>
          </p:cNvSpPr>
          <p:nvPr>
            <p:ph type="title"/>
          </p:nvPr>
        </p:nvSpPr>
        <p:spPr/>
        <p:txBody>
          <a:bodyPr/>
          <a:lstStyle>
            <a:lvl1pPr>
              <a:defRPr lang="fr-FR"/>
            </a:lvl1pPr>
          </a:lstStyle>
          <a:p>
            <a:pPr lvl="0"/>
            <a:r>
              <a:rPr lang="fr-FR"/>
              <a:t>Modifiez le style du titre</a:t>
            </a:r>
            <a:endParaRPr lang="fr-BE"/>
          </a:p>
        </p:txBody>
      </p:sp>
      <p:sp>
        <p:nvSpPr>
          <p:cNvPr id="3" name="Espace réservé du contenu 2">
            <a:extLst>
              <a:ext uri="{FF2B5EF4-FFF2-40B4-BE49-F238E27FC236}">
                <a16:creationId xmlns:a16="http://schemas.microsoft.com/office/drawing/2014/main" id="{C6E4751A-A3D5-4F6C-AE66-5AB977543481}"/>
              </a:ext>
            </a:extLst>
          </p:cNvPr>
          <p:cNvSpPr txBox="1">
            <a:spLocks noGrp="1"/>
          </p:cNvSpPr>
          <p:nvPr>
            <p:ph idx="1"/>
          </p:nvPr>
        </p:nvSpPr>
        <p:spPr>
          <a:xfrm>
            <a:off x="503240" y="1768477"/>
            <a:ext cx="4459291" cy="4384676"/>
          </a:xfrm>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0F529EA-D2D1-4F98-B328-52ADA961F6F6}"/>
              </a:ext>
            </a:extLst>
          </p:cNvPr>
          <p:cNvSpPr txBox="1">
            <a:spLocks noGrp="1"/>
          </p:cNvSpPr>
          <p:nvPr>
            <p:ph idx="2"/>
          </p:nvPr>
        </p:nvSpPr>
        <p:spPr>
          <a:xfrm>
            <a:off x="5114925" y="1768477"/>
            <a:ext cx="4460872" cy="4384676"/>
          </a:xfrm>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0AD0CE3E-2049-49BA-AC6E-7722DF53A329}"/>
              </a:ext>
            </a:extLst>
          </p:cNvPr>
          <p:cNvSpPr txBox="1">
            <a:spLocks noGrp="1"/>
          </p:cNvSpPr>
          <p:nvPr>
            <p:ph type="dt" sz="half" idx="7"/>
          </p:nvPr>
        </p:nvSpPr>
        <p:spPr/>
        <p:txBody>
          <a:bodyPr/>
          <a:lstStyle>
            <a:lvl1pPr>
              <a:defRPr/>
            </a:lvl1pPr>
          </a:lstStyle>
          <a:p>
            <a:pPr lvl="0"/>
            <a:endParaRPr lang="fr-BE" dirty="0"/>
          </a:p>
        </p:txBody>
      </p:sp>
      <p:sp>
        <p:nvSpPr>
          <p:cNvPr id="6" name="Espace réservé du pied de page 5">
            <a:extLst>
              <a:ext uri="{FF2B5EF4-FFF2-40B4-BE49-F238E27FC236}">
                <a16:creationId xmlns:a16="http://schemas.microsoft.com/office/drawing/2014/main" id="{823E4676-EC27-42E2-B7C9-BDCB43D148CD}"/>
              </a:ext>
            </a:extLst>
          </p:cNvPr>
          <p:cNvSpPr txBox="1">
            <a:spLocks noGrp="1"/>
          </p:cNvSpPr>
          <p:nvPr>
            <p:ph type="ftr" sz="quarter" idx="9"/>
          </p:nvPr>
        </p:nvSpPr>
        <p:spPr/>
        <p:txBody>
          <a:bodyPr/>
          <a:lstStyle>
            <a:lvl1pPr>
              <a:defRPr/>
            </a:lvl1pPr>
          </a:lstStyle>
          <a:p>
            <a:pPr lvl="0"/>
            <a:endParaRPr lang="fr-BE" dirty="0"/>
          </a:p>
        </p:txBody>
      </p:sp>
      <p:sp>
        <p:nvSpPr>
          <p:cNvPr id="7" name="Espace réservé du numéro de diapositive 6">
            <a:extLst>
              <a:ext uri="{FF2B5EF4-FFF2-40B4-BE49-F238E27FC236}">
                <a16:creationId xmlns:a16="http://schemas.microsoft.com/office/drawing/2014/main" id="{29035D02-167E-4DBE-912B-AAFEC5CED7D5}"/>
              </a:ext>
            </a:extLst>
          </p:cNvPr>
          <p:cNvSpPr txBox="1">
            <a:spLocks noGrp="1"/>
          </p:cNvSpPr>
          <p:nvPr>
            <p:ph type="sldNum" sz="quarter" idx="8"/>
          </p:nvPr>
        </p:nvSpPr>
        <p:spPr/>
        <p:txBody>
          <a:bodyPr/>
          <a:lstStyle>
            <a:lvl1pPr>
              <a:defRPr/>
            </a:lvl1pPr>
          </a:lstStyle>
          <a:p>
            <a:pPr lvl="0"/>
            <a:fld id="{09A6B39D-4064-4E68-B63E-586B194A49EB}" type="slidenum">
              <a:t>‹N°›</a:t>
            </a:fld>
            <a:endParaRPr lang="fr-BE" dirty="0"/>
          </a:p>
        </p:txBody>
      </p:sp>
    </p:spTree>
    <p:extLst>
      <p:ext uri="{BB962C8B-B14F-4D97-AF65-F5344CB8AC3E}">
        <p14:creationId xmlns:p14="http://schemas.microsoft.com/office/powerpoint/2010/main" val="351494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C3AC4B-624C-4016-8E2C-7724605718D0}"/>
              </a:ext>
            </a:extLst>
          </p:cNvPr>
          <p:cNvSpPr txBox="1">
            <a:spLocks noGrp="1"/>
          </p:cNvSpPr>
          <p:nvPr>
            <p:ph type="title"/>
          </p:nvPr>
        </p:nvSpPr>
        <p:spPr>
          <a:xfrm>
            <a:off x="693736" y="403222"/>
            <a:ext cx="8694736" cy="1460497"/>
          </a:xfrm>
        </p:spPr>
        <p:txBody>
          <a:bodyPr/>
          <a:lstStyle>
            <a:lvl1pPr>
              <a:defRPr lang="fr-FR"/>
            </a:lvl1pPr>
          </a:lstStyle>
          <a:p>
            <a:pPr lvl="0"/>
            <a:r>
              <a:rPr lang="fr-FR"/>
              <a:t>Modifiez le style du titre</a:t>
            </a:r>
            <a:endParaRPr lang="fr-BE"/>
          </a:p>
        </p:txBody>
      </p:sp>
      <p:sp>
        <p:nvSpPr>
          <p:cNvPr id="3" name="Espace réservé du texte 2">
            <a:extLst>
              <a:ext uri="{FF2B5EF4-FFF2-40B4-BE49-F238E27FC236}">
                <a16:creationId xmlns:a16="http://schemas.microsoft.com/office/drawing/2014/main" id="{D37CA246-B3AB-4B21-A935-A7299AF8C045}"/>
              </a:ext>
            </a:extLst>
          </p:cNvPr>
          <p:cNvSpPr txBox="1">
            <a:spLocks noGrp="1"/>
          </p:cNvSpPr>
          <p:nvPr>
            <p:ph type="body" idx="1"/>
          </p:nvPr>
        </p:nvSpPr>
        <p:spPr>
          <a:xfrm>
            <a:off x="693736" y="1852610"/>
            <a:ext cx="4265611" cy="908054"/>
          </a:xfrm>
        </p:spPr>
        <p:txBody>
          <a:bodyPr anchor="b"/>
          <a:lstStyle>
            <a:lvl1pPr>
              <a:defRPr sz="2400" b="1"/>
            </a:lvl1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97FE3C51-D89A-4441-8BAA-FF012378D0C0}"/>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78E8E4A2-F5F7-4029-910F-B939741BE832}"/>
              </a:ext>
            </a:extLst>
          </p:cNvPr>
          <p:cNvSpPr txBox="1">
            <a:spLocks noGrp="1"/>
          </p:cNvSpPr>
          <p:nvPr>
            <p:ph type="body" idx="3"/>
          </p:nvPr>
        </p:nvSpPr>
        <p:spPr>
          <a:xfrm>
            <a:off x="5103815" y="1852610"/>
            <a:ext cx="4284658" cy="908054"/>
          </a:xfrm>
        </p:spPr>
        <p:txBody>
          <a:bodyPr anchor="b"/>
          <a:lstStyle>
            <a:lvl1pPr>
              <a:defRPr sz="2400" b="1"/>
            </a:lvl1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4858743-56C2-46ED-83F0-C542BD52EE5F}"/>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726F3388-5A37-447C-B588-0FDDB08F5038}"/>
              </a:ext>
            </a:extLst>
          </p:cNvPr>
          <p:cNvSpPr txBox="1">
            <a:spLocks noGrp="1"/>
          </p:cNvSpPr>
          <p:nvPr>
            <p:ph type="dt" sz="half" idx="7"/>
          </p:nvPr>
        </p:nvSpPr>
        <p:spPr/>
        <p:txBody>
          <a:bodyPr/>
          <a:lstStyle>
            <a:lvl1pPr>
              <a:defRPr/>
            </a:lvl1pPr>
          </a:lstStyle>
          <a:p>
            <a:pPr lvl="0"/>
            <a:endParaRPr lang="fr-BE" dirty="0"/>
          </a:p>
        </p:txBody>
      </p:sp>
      <p:sp>
        <p:nvSpPr>
          <p:cNvPr id="8" name="Espace réservé du pied de page 7">
            <a:extLst>
              <a:ext uri="{FF2B5EF4-FFF2-40B4-BE49-F238E27FC236}">
                <a16:creationId xmlns:a16="http://schemas.microsoft.com/office/drawing/2014/main" id="{681A2366-BD3E-4B99-8FA2-B6EC71EDB62A}"/>
              </a:ext>
            </a:extLst>
          </p:cNvPr>
          <p:cNvSpPr txBox="1">
            <a:spLocks noGrp="1"/>
          </p:cNvSpPr>
          <p:nvPr>
            <p:ph type="ftr" sz="quarter" idx="9"/>
          </p:nvPr>
        </p:nvSpPr>
        <p:spPr/>
        <p:txBody>
          <a:bodyPr/>
          <a:lstStyle>
            <a:lvl1pPr>
              <a:defRPr/>
            </a:lvl1pPr>
          </a:lstStyle>
          <a:p>
            <a:pPr lvl="0"/>
            <a:endParaRPr lang="fr-BE" dirty="0"/>
          </a:p>
        </p:txBody>
      </p:sp>
      <p:sp>
        <p:nvSpPr>
          <p:cNvPr id="9" name="Espace réservé du numéro de diapositive 8">
            <a:extLst>
              <a:ext uri="{FF2B5EF4-FFF2-40B4-BE49-F238E27FC236}">
                <a16:creationId xmlns:a16="http://schemas.microsoft.com/office/drawing/2014/main" id="{9D2C0DBD-580B-489E-B6AC-63809DB284DA}"/>
              </a:ext>
            </a:extLst>
          </p:cNvPr>
          <p:cNvSpPr txBox="1">
            <a:spLocks noGrp="1"/>
          </p:cNvSpPr>
          <p:nvPr>
            <p:ph type="sldNum" sz="quarter" idx="8"/>
          </p:nvPr>
        </p:nvSpPr>
        <p:spPr/>
        <p:txBody>
          <a:bodyPr/>
          <a:lstStyle>
            <a:lvl1pPr>
              <a:defRPr/>
            </a:lvl1pPr>
          </a:lstStyle>
          <a:p>
            <a:pPr lvl="0"/>
            <a:fld id="{4F6DDBF4-43AF-44D0-80B9-00C59AE98570}" type="slidenum">
              <a:t>‹N°›</a:t>
            </a:fld>
            <a:endParaRPr lang="fr-BE" dirty="0"/>
          </a:p>
        </p:txBody>
      </p:sp>
    </p:spTree>
    <p:extLst>
      <p:ext uri="{BB962C8B-B14F-4D97-AF65-F5344CB8AC3E}">
        <p14:creationId xmlns:p14="http://schemas.microsoft.com/office/powerpoint/2010/main" val="235067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9507A1-D46A-451A-A401-9490AEA57629}"/>
              </a:ext>
            </a:extLst>
          </p:cNvPr>
          <p:cNvSpPr txBox="1">
            <a:spLocks noGrp="1"/>
          </p:cNvSpPr>
          <p:nvPr>
            <p:ph type="title"/>
          </p:nvPr>
        </p:nvSpPr>
        <p:spPr/>
        <p:txBody>
          <a:bodyPr/>
          <a:lstStyle>
            <a:lvl1pPr>
              <a:defRPr lang="fr-FR"/>
            </a:lvl1pPr>
          </a:lstStyle>
          <a:p>
            <a:pPr lvl="0"/>
            <a:r>
              <a:rPr lang="fr-FR"/>
              <a:t>Modifiez le style du titre</a:t>
            </a:r>
            <a:endParaRPr lang="fr-BE"/>
          </a:p>
        </p:txBody>
      </p:sp>
      <p:sp>
        <p:nvSpPr>
          <p:cNvPr id="3" name="Espace réservé de la date 2">
            <a:extLst>
              <a:ext uri="{FF2B5EF4-FFF2-40B4-BE49-F238E27FC236}">
                <a16:creationId xmlns:a16="http://schemas.microsoft.com/office/drawing/2014/main" id="{90534369-514F-4DAE-9542-48504428F4E3}"/>
              </a:ext>
            </a:extLst>
          </p:cNvPr>
          <p:cNvSpPr txBox="1">
            <a:spLocks noGrp="1"/>
          </p:cNvSpPr>
          <p:nvPr>
            <p:ph type="dt" sz="half" idx="7"/>
          </p:nvPr>
        </p:nvSpPr>
        <p:spPr/>
        <p:txBody>
          <a:bodyPr/>
          <a:lstStyle>
            <a:lvl1pPr>
              <a:defRPr/>
            </a:lvl1pPr>
          </a:lstStyle>
          <a:p>
            <a:pPr lvl="0"/>
            <a:endParaRPr lang="fr-BE" dirty="0"/>
          </a:p>
        </p:txBody>
      </p:sp>
      <p:sp>
        <p:nvSpPr>
          <p:cNvPr id="4" name="Espace réservé du pied de page 3">
            <a:extLst>
              <a:ext uri="{FF2B5EF4-FFF2-40B4-BE49-F238E27FC236}">
                <a16:creationId xmlns:a16="http://schemas.microsoft.com/office/drawing/2014/main" id="{42ECA41B-52D1-4512-AFB8-62793C12BD8C}"/>
              </a:ext>
            </a:extLst>
          </p:cNvPr>
          <p:cNvSpPr txBox="1">
            <a:spLocks noGrp="1"/>
          </p:cNvSpPr>
          <p:nvPr>
            <p:ph type="ftr" sz="quarter" idx="9"/>
          </p:nvPr>
        </p:nvSpPr>
        <p:spPr/>
        <p:txBody>
          <a:bodyPr/>
          <a:lstStyle>
            <a:lvl1pPr>
              <a:defRPr/>
            </a:lvl1pPr>
          </a:lstStyle>
          <a:p>
            <a:pPr lvl="0"/>
            <a:endParaRPr lang="fr-BE" dirty="0"/>
          </a:p>
        </p:txBody>
      </p:sp>
      <p:sp>
        <p:nvSpPr>
          <p:cNvPr id="5" name="Espace réservé du numéro de diapositive 4">
            <a:extLst>
              <a:ext uri="{FF2B5EF4-FFF2-40B4-BE49-F238E27FC236}">
                <a16:creationId xmlns:a16="http://schemas.microsoft.com/office/drawing/2014/main" id="{419C54A5-6BE3-4DE9-A761-79CD4509DE11}"/>
              </a:ext>
            </a:extLst>
          </p:cNvPr>
          <p:cNvSpPr txBox="1">
            <a:spLocks noGrp="1"/>
          </p:cNvSpPr>
          <p:nvPr>
            <p:ph type="sldNum" sz="quarter" idx="8"/>
          </p:nvPr>
        </p:nvSpPr>
        <p:spPr/>
        <p:txBody>
          <a:bodyPr/>
          <a:lstStyle>
            <a:lvl1pPr>
              <a:defRPr/>
            </a:lvl1pPr>
          </a:lstStyle>
          <a:p>
            <a:pPr lvl="0"/>
            <a:fld id="{0ABDD275-462B-4F70-B779-15EAA4C6CEEE}" type="slidenum">
              <a:t>‹N°›</a:t>
            </a:fld>
            <a:endParaRPr lang="fr-BE" dirty="0"/>
          </a:p>
        </p:txBody>
      </p:sp>
    </p:spTree>
    <p:extLst>
      <p:ext uri="{BB962C8B-B14F-4D97-AF65-F5344CB8AC3E}">
        <p14:creationId xmlns:p14="http://schemas.microsoft.com/office/powerpoint/2010/main" val="222033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032976C-4F49-45E5-A4E8-94188D41E3EB}"/>
              </a:ext>
            </a:extLst>
          </p:cNvPr>
          <p:cNvSpPr txBox="1">
            <a:spLocks noGrp="1"/>
          </p:cNvSpPr>
          <p:nvPr>
            <p:ph type="dt" sz="half" idx="7"/>
          </p:nvPr>
        </p:nvSpPr>
        <p:spPr/>
        <p:txBody>
          <a:bodyPr/>
          <a:lstStyle>
            <a:lvl1pPr>
              <a:defRPr/>
            </a:lvl1pPr>
          </a:lstStyle>
          <a:p>
            <a:pPr lvl="0"/>
            <a:endParaRPr lang="fr-BE" dirty="0"/>
          </a:p>
        </p:txBody>
      </p:sp>
      <p:sp>
        <p:nvSpPr>
          <p:cNvPr id="3" name="Espace réservé du pied de page 2">
            <a:extLst>
              <a:ext uri="{FF2B5EF4-FFF2-40B4-BE49-F238E27FC236}">
                <a16:creationId xmlns:a16="http://schemas.microsoft.com/office/drawing/2014/main" id="{BACF6C61-7864-4971-BFEA-FF873D1F15BA}"/>
              </a:ext>
            </a:extLst>
          </p:cNvPr>
          <p:cNvSpPr txBox="1">
            <a:spLocks noGrp="1"/>
          </p:cNvSpPr>
          <p:nvPr>
            <p:ph type="ftr" sz="quarter" idx="9"/>
          </p:nvPr>
        </p:nvSpPr>
        <p:spPr/>
        <p:txBody>
          <a:bodyPr/>
          <a:lstStyle>
            <a:lvl1pPr>
              <a:defRPr/>
            </a:lvl1pPr>
          </a:lstStyle>
          <a:p>
            <a:pPr lvl="0"/>
            <a:endParaRPr lang="fr-BE" dirty="0"/>
          </a:p>
        </p:txBody>
      </p:sp>
      <p:sp>
        <p:nvSpPr>
          <p:cNvPr id="4" name="Espace réservé du numéro de diapositive 3">
            <a:extLst>
              <a:ext uri="{FF2B5EF4-FFF2-40B4-BE49-F238E27FC236}">
                <a16:creationId xmlns:a16="http://schemas.microsoft.com/office/drawing/2014/main" id="{9F8A2E29-95DE-4B63-A56B-C883F697D68C}"/>
              </a:ext>
            </a:extLst>
          </p:cNvPr>
          <p:cNvSpPr txBox="1">
            <a:spLocks noGrp="1"/>
          </p:cNvSpPr>
          <p:nvPr>
            <p:ph type="sldNum" sz="quarter" idx="8"/>
          </p:nvPr>
        </p:nvSpPr>
        <p:spPr/>
        <p:txBody>
          <a:bodyPr/>
          <a:lstStyle>
            <a:lvl1pPr>
              <a:defRPr/>
            </a:lvl1pPr>
          </a:lstStyle>
          <a:p>
            <a:pPr lvl="0"/>
            <a:fld id="{3F3C3B52-5FD2-4951-BDF0-2979148AD0BC}" type="slidenum">
              <a:t>‹N°›</a:t>
            </a:fld>
            <a:endParaRPr lang="fr-BE" dirty="0"/>
          </a:p>
        </p:txBody>
      </p:sp>
    </p:spTree>
    <p:extLst>
      <p:ext uri="{BB962C8B-B14F-4D97-AF65-F5344CB8AC3E}">
        <p14:creationId xmlns:p14="http://schemas.microsoft.com/office/powerpoint/2010/main" val="42255645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623A7-1D46-44F0-A3FC-34987966A4CA}"/>
              </a:ext>
            </a:extLst>
          </p:cNvPr>
          <p:cNvSpPr txBox="1">
            <a:spLocks noGrp="1"/>
          </p:cNvSpPr>
          <p:nvPr>
            <p:ph type="title"/>
          </p:nvPr>
        </p:nvSpPr>
        <p:spPr>
          <a:xfrm>
            <a:off x="693736" y="503240"/>
            <a:ext cx="3251204" cy="1765304"/>
          </a:xfrm>
        </p:spPr>
        <p:txBody>
          <a:bodyPr anchor="b"/>
          <a:lstStyle>
            <a:lvl1pPr>
              <a:defRPr lang="fr-FR" sz="3200"/>
            </a:lvl1pPr>
          </a:lstStyle>
          <a:p>
            <a:pPr lvl="0"/>
            <a:r>
              <a:rPr lang="fr-FR"/>
              <a:t>Modifiez le style du titre</a:t>
            </a:r>
            <a:endParaRPr lang="fr-BE"/>
          </a:p>
        </p:txBody>
      </p:sp>
      <p:sp>
        <p:nvSpPr>
          <p:cNvPr id="3" name="Espace réservé du contenu 2">
            <a:extLst>
              <a:ext uri="{FF2B5EF4-FFF2-40B4-BE49-F238E27FC236}">
                <a16:creationId xmlns:a16="http://schemas.microsoft.com/office/drawing/2014/main" id="{E3128D37-7F98-4818-A96D-246EF8F21B2D}"/>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605DF42B-52D5-4FC7-B22A-2EE5147AEEE1}"/>
              </a:ext>
            </a:extLst>
          </p:cNvPr>
          <p:cNvSpPr txBox="1">
            <a:spLocks noGrp="1"/>
          </p:cNvSpPr>
          <p:nvPr>
            <p:ph type="body" idx="2"/>
          </p:nvPr>
        </p:nvSpPr>
        <p:spPr>
          <a:xfrm>
            <a:off x="693736" y="2268534"/>
            <a:ext cx="3251204" cy="4200525"/>
          </a:xfrm>
        </p:spPr>
        <p:txBody>
          <a:bodyPr/>
          <a:lstStyle>
            <a:lvl1pPr>
              <a:defRPr sz="1600"/>
            </a:lvl1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342D8A93-F66B-46E1-AD2E-42DE63384C7F}"/>
              </a:ext>
            </a:extLst>
          </p:cNvPr>
          <p:cNvSpPr txBox="1">
            <a:spLocks noGrp="1"/>
          </p:cNvSpPr>
          <p:nvPr>
            <p:ph type="dt" sz="half" idx="7"/>
          </p:nvPr>
        </p:nvSpPr>
        <p:spPr/>
        <p:txBody>
          <a:bodyPr/>
          <a:lstStyle>
            <a:lvl1pPr>
              <a:defRPr/>
            </a:lvl1pPr>
          </a:lstStyle>
          <a:p>
            <a:pPr lvl="0"/>
            <a:endParaRPr lang="fr-BE" dirty="0"/>
          </a:p>
        </p:txBody>
      </p:sp>
      <p:sp>
        <p:nvSpPr>
          <p:cNvPr id="6" name="Espace réservé du pied de page 5">
            <a:extLst>
              <a:ext uri="{FF2B5EF4-FFF2-40B4-BE49-F238E27FC236}">
                <a16:creationId xmlns:a16="http://schemas.microsoft.com/office/drawing/2014/main" id="{6FB407B0-1599-443C-83D9-474CBA871DEA}"/>
              </a:ext>
            </a:extLst>
          </p:cNvPr>
          <p:cNvSpPr txBox="1">
            <a:spLocks noGrp="1"/>
          </p:cNvSpPr>
          <p:nvPr>
            <p:ph type="ftr" sz="quarter" idx="9"/>
          </p:nvPr>
        </p:nvSpPr>
        <p:spPr/>
        <p:txBody>
          <a:bodyPr/>
          <a:lstStyle>
            <a:lvl1pPr>
              <a:defRPr/>
            </a:lvl1pPr>
          </a:lstStyle>
          <a:p>
            <a:pPr lvl="0"/>
            <a:endParaRPr lang="fr-BE" dirty="0"/>
          </a:p>
        </p:txBody>
      </p:sp>
      <p:sp>
        <p:nvSpPr>
          <p:cNvPr id="7" name="Espace réservé du numéro de diapositive 6">
            <a:extLst>
              <a:ext uri="{FF2B5EF4-FFF2-40B4-BE49-F238E27FC236}">
                <a16:creationId xmlns:a16="http://schemas.microsoft.com/office/drawing/2014/main" id="{D482C056-1C97-45A8-ADF6-DDB4EDC464A6}"/>
              </a:ext>
            </a:extLst>
          </p:cNvPr>
          <p:cNvSpPr txBox="1">
            <a:spLocks noGrp="1"/>
          </p:cNvSpPr>
          <p:nvPr>
            <p:ph type="sldNum" sz="quarter" idx="8"/>
          </p:nvPr>
        </p:nvSpPr>
        <p:spPr/>
        <p:txBody>
          <a:bodyPr/>
          <a:lstStyle>
            <a:lvl1pPr>
              <a:defRPr/>
            </a:lvl1pPr>
          </a:lstStyle>
          <a:p>
            <a:pPr lvl="0"/>
            <a:fld id="{B76C64CB-29B4-446A-B640-576E6FAF2F46}" type="slidenum">
              <a:t>‹N°›</a:t>
            </a:fld>
            <a:endParaRPr lang="fr-BE" dirty="0"/>
          </a:p>
        </p:txBody>
      </p:sp>
    </p:spTree>
    <p:extLst>
      <p:ext uri="{BB962C8B-B14F-4D97-AF65-F5344CB8AC3E}">
        <p14:creationId xmlns:p14="http://schemas.microsoft.com/office/powerpoint/2010/main" val="122082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8EB79E-B34A-476E-9146-6C04BFFC7F1E}"/>
              </a:ext>
            </a:extLst>
          </p:cNvPr>
          <p:cNvSpPr txBox="1">
            <a:spLocks noGrp="1"/>
          </p:cNvSpPr>
          <p:nvPr>
            <p:ph type="title"/>
          </p:nvPr>
        </p:nvSpPr>
        <p:spPr>
          <a:xfrm>
            <a:off x="693736" y="503240"/>
            <a:ext cx="3251204" cy="1765304"/>
          </a:xfrm>
        </p:spPr>
        <p:txBody>
          <a:bodyPr anchor="b"/>
          <a:lstStyle>
            <a:lvl1pPr>
              <a:defRPr lang="fr-FR" sz="3200"/>
            </a:lvl1pPr>
          </a:lstStyle>
          <a:p>
            <a:pPr lvl="0"/>
            <a:r>
              <a:rPr lang="fr-FR"/>
              <a:t>Modifiez le style du titre</a:t>
            </a:r>
            <a:endParaRPr lang="fr-BE"/>
          </a:p>
        </p:txBody>
      </p:sp>
      <p:sp>
        <p:nvSpPr>
          <p:cNvPr id="3" name="Espace réservé pour une image  2">
            <a:extLst>
              <a:ext uri="{FF2B5EF4-FFF2-40B4-BE49-F238E27FC236}">
                <a16:creationId xmlns:a16="http://schemas.microsoft.com/office/drawing/2014/main" id="{F9CDBB59-D59A-4D31-9E44-158591BB7DA4}"/>
              </a:ext>
            </a:extLst>
          </p:cNvPr>
          <p:cNvSpPr txBox="1">
            <a:spLocks noGrp="1"/>
          </p:cNvSpPr>
          <p:nvPr>
            <p:ph type="pic" idx="1"/>
          </p:nvPr>
        </p:nvSpPr>
        <p:spPr>
          <a:xfrm>
            <a:off x="4286249" y="1089022"/>
            <a:ext cx="5102223" cy="5372100"/>
          </a:xfrm>
        </p:spPr>
        <p:txBody>
          <a:bodyPr/>
          <a:lstStyle>
            <a:lvl1pPr>
              <a:defRPr lang="fr-BE"/>
            </a:lvl1pPr>
          </a:lstStyle>
          <a:p>
            <a:pPr lvl="0"/>
            <a:endParaRPr lang="fr-BE" dirty="0"/>
          </a:p>
        </p:txBody>
      </p:sp>
      <p:sp>
        <p:nvSpPr>
          <p:cNvPr id="4" name="Espace réservé du texte 3">
            <a:extLst>
              <a:ext uri="{FF2B5EF4-FFF2-40B4-BE49-F238E27FC236}">
                <a16:creationId xmlns:a16="http://schemas.microsoft.com/office/drawing/2014/main" id="{AB99EDC4-9A19-4C07-BE43-359F9C883C10}"/>
              </a:ext>
            </a:extLst>
          </p:cNvPr>
          <p:cNvSpPr txBox="1">
            <a:spLocks noGrp="1"/>
          </p:cNvSpPr>
          <p:nvPr>
            <p:ph type="body" idx="2"/>
          </p:nvPr>
        </p:nvSpPr>
        <p:spPr>
          <a:xfrm>
            <a:off x="693736" y="2268534"/>
            <a:ext cx="3251204" cy="4200525"/>
          </a:xfrm>
        </p:spPr>
        <p:txBody>
          <a:bodyPr/>
          <a:lstStyle>
            <a:lvl1pPr>
              <a:defRPr sz="1600"/>
            </a:lvl1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5D43C8A-A928-4A5A-AC1F-90CAA421691E}"/>
              </a:ext>
            </a:extLst>
          </p:cNvPr>
          <p:cNvSpPr txBox="1">
            <a:spLocks noGrp="1"/>
          </p:cNvSpPr>
          <p:nvPr>
            <p:ph type="dt" sz="half" idx="7"/>
          </p:nvPr>
        </p:nvSpPr>
        <p:spPr/>
        <p:txBody>
          <a:bodyPr/>
          <a:lstStyle>
            <a:lvl1pPr>
              <a:defRPr/>
            </a:lvl1pPr>
          </a:lstStyle>
          <a:p>
            <a:pPr lvl="0"/>
            <a:endParaRPr lang="fr-BE" dirty="0"/>
          </a:p>
        </p:txBody>
      </p:sp>
      <p:sp>
        <p:nvSpPr>
          <p:cNvPr id="6" name="Espace réservé du pied de page 5">
            <a:extLst>
              <a:ext uri="{FF2B5EF4-FFF2-40B4-BE49-F238E27FC236}">
                <a16:creationId xmlns:a16="http://schemas.microsoft.com/office/drawing/2014/main" id="{8579F7B9-F566-4A06-B670-B86D4EA036DD}"/>
              </a:ext>
            </a:extLst>
          </p:cNvPr>
          <p:cNvSpPr txBox="1">
            <a:spLocks noGrp="1"/>
          </p:cNvSpPr>
          <p:nvPr>
            <p:ph type="ftr" sz="quarter" idx="9"/>
          </p:nvPr>
        </p:nvSpPr>
        <p:spPr/>
        <p:txBody>
          <a:bodyPr/>
          <a:lstStyle>
            <a:lvl1pPr>
              <a:defRPr/>
            </a:lvl1pPr>
          </a:lstStyle>
          <a:p>
            <a:pPr lvl="0"/>
            <a:endParaRPr lang="fr-BE" dirty="0"/>
          </a:p>
        </p:txBody>
      </p:sp>
      <p:sp>
        <p:nvSpPr>
          <p:cNvPr id="7" name="Espace réservé du numéro de diapositive 6">
            <a:extLst>
              <a:ext uri="{FF2B5EF4-FFF2-40B4-BE49-F238E27FC236}">
                <a16:creationId xmlns:a16="http://schemas.microsoft.com/office/drawing/2014/main" id="{155F8827-5EB5-433E-913D-AC56DCAA8FA2}"/>
              </a:ext>
            </a:extLst>
          </p:cNvPr>
          <p:cNvSpPr txBox="1">
            <a:spLocks noGrp="1"/>
          </p:cNvSpPr>
          <p:nvPr>
            <p:ph type="sldNum" sz="quarter" idx="8"/>
          </p:nvPr>
        </p:nvSpPr>
        <p:spPr/>
        <p:txBody>
          <a:bodyPr/>
          <a:lstStyle>
            <a:lvl1pPr>
              <a:defRPr/>
            </a:lvl1pPr>
          </a:lstStyle>
          <a:p>
            <a:pPr lvl="0"/>
            <a:fld id="{0A222CEA-19DF-4439-BA40-5DBAD8220EC2}" type="slidenum">
              <a:t>‹N°›</a:t>
            </a:fld>
            <a:endParaRPr lang="fr-BE" dirty="0"/>
          </a:p>
        </p:txBody>
      </p:sp>
    </p:spTree>
    <p:extLst>
      <p:ext uri="{BB962C8B-B14F-4D97-AF65-F5344CB8AC3E}">
        <p14:creationId xmlns:p14="http://schemas.microsoft.com/office/powerpoint/2010/main" val="264189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A85183D-D394-4AB7-9577-4297E7F2BD9F}"/>
              </a:ext>
            </a:extLst>
          </p:cNvPr>
          <p:cNvSpPr txBox="1">
            <a:spLocks noGrp="1"/>
          </p:cNvSpPr>
          <p:nvPr>
            <p:ph type="title"/>
          </p:nvPr>
        </p:nvSpPr>
        <p:spPr>
          <a:xfrm>
            <a:off x="503998" y="301322"/>
            <a:ext cx="9071643" cy="1262155"/>
          </a:xfrm>
          <a:prstGeom prst="rect">
            <a:avLst/>
          </a:prstGeom>
          <a:noFill/>
          <a:ln>
            <a:noFill/>
          </a:ln>
        </p:spPr>
        <p:txBody>
          <a:bodyPr vert="horz" wrap="square" lIns="0" tIns="0" rIns="0" bIns="0" anchor="ctr" anchorCtr="1" compatLnSpc="1">
            <a:noAutofit/>
          </a:bodyPr>
          <a:lstStyle/>
          <a:p>
            <a:pPr lvl="0"/>
            <a:endParaRPr lang="fr-BE"/>
          </a:p>
        </p:txBody>
      </p:sp>
      <p:sp>
        <p:nvSpPr>
          <p:cNvPr id="3" name="Espace réservé du texte 2">
            <a:extLst>
              <a:ext uri="{FF2B5EF4-FFF2-40B4-BE49-F238E27FC236}">
                <a16:creationId xmlns:a16="http://schemas.microsoft.com/office/drawing/2014/main" id="{1F0F95E7-8016-461C-BE10-CAC9F0B2F9BF}"/>
              </a:ext>
            </a:extLst>
          </p:cNvPr>
          <p:cNvSpPr txBox="1">
            <a:spLocks noGrp="1"/>
          </p:cNvSpPr>
          <p:nvPr>
            <p:ph type="body" idx="1"/>
          </p:nvPr>
        </p:nvSpPr>
        <p:spPr>
          <a:xfrm>
            <a:off x="503998" y="1769043"/>
            <a:ext cx="9071643" cy="4384438"/>
          </a:xfrm>
          <a:prstGeom prst="rect">
            <a:avLst/>
          </a:prstGeom>
          <a:noFill/>
          <a:ln>
            <a:noFill/>
          </a:ln>
        </p:spPr>
        <p:txBody>
          <a:bodyPr vert="horz" wrap="square" lIns="0" tIns="0" rIns="0" bIns="0" anchor="t" anchorCtr="0" compatLnSpc="1">
            <a:no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0EB2CD0F-3255-49B1-BCCB-DF1F86C21DA4}"/>
              </a:ext>
            </a:extLst>
          </p:cNvPr>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5" name="Espace réservé du pied de page 4">
            <a:extLst>
              <a:ext uri="{FF2B5EF4-FFF2-40B4-BE49-F238E27FC236}">
                <a16:creationId xmlns:a16="http://schemas.microsoft.com/office/drawing/2014/main" id="{0ABFF08C-4F50-48D1-A66C-B3C41AEE878C}"/>
              </a:ext>
            </a:extLst>
          </p:cNvPr>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fr-BE" dirty="0"/>
          </a:p>
        </p:txBody>
      </p:sp>
      <p:sp>
        <p:nvSpPr>
          <p:cNvPr id="6" name="Espace réservé du numéro de diapositive 5">
            <a:extLst>
              <a:ext uri="{FF2B5EF4-FFF2-40B4-BE49-F238E27FC236}">
                <a16:creationId xmlns:a16="http://schemas.microsoft.com/office/drawing/2014/main" id="{11986063-FFA2-4BCF-9A3E-9B267922DB8C}"/>
              </a:ext>
            </a:extLst>
          </p:cNvPr>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fr-BE" sz="1400" b="0" i="0" u="none" strike="noStrike" kern="1200" cap="none" spc="0" baseline="0">
                <a:solidFill>
                  <a:srgbClr val="000000"/>
                </a:solidFill>
                <a:uFillTx/>
                <a:latin typeface="Liberation Serif" pitchFamily="18"/>
                <a:ea typeface="Segoe UI" pitchFamily="2"/>
                <a:cs typeface="Tahoma" pitchFamily="2"/>
              </a:defRPr>
            </a:lvl1pPr>
          </a:lstStyle>
          <a:p>
            <a:pPr lvl="0"/>
            <a:fld id="{2C0F77AF-FDB0-47CE-9F1C-E34B1FB86F59}" type="slidenum">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fr-BE" sz="44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p:titleStyle>
    <p:bodyStyle>
      <a:lvl1pPr marL="0" marR="0" lvl="0" indent="0" defTabSz="914400" rtl="0" fontAlgn="auto" hangingPunct="0">
        <a:lnSpc>
          <a:spcPct val="100000"/>
        </a:lnSpc>
        <a:spcBef>
          <a:spcPts val="1415"/>
        </a:spcBef>
        <a:spcAft>
          <a:spcPts val="0"/>
        </a:spcAft>
        <a:buNone/>
        <a:tabLst/>
        <a:defRPr lang="fr-FR" sz="32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gi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586E4D4-B959-446E-88F7-F4FDFC55A54E}"/>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ZoneTexte 1">
            <a:extLst>
              <a:ext uri="{FF2B5EF4-FFF2-40B4-BE49-F238E27FC236}">
                <a16:creationId xmlns:a16="http://schemas.microsoft.com/office/drawing/2014/main" id="{60DCF6A4-7636-48AB-9763-13C33525B3AF}"/>
              </a:ext>
            </a:extLst>
          </p:cNvPr>
          <p:cNvSpPr txBox="1"/>
          <p:nvPr/>
        </p:nvSpPr>
        <p:spPr>
          <a:xfrm>
            <a:off x="3039667" y="2716135"/>
            <a:ext cx="4036668" cy="1028822"/>
          </a:xfrm>
          <a:prstGeom prst="rect">
            <a:avLst/>
          </a:prstGeom>
          <a:noFill/>
          <a:ln cap="flat">
            <a:noFill/>
          </a:ln>
        </p:spPr>
        <p:txBody>
          <a:bodyPr vert="horz" wrap="non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BE" sz="6000" b="1" i="0" u="sng" strike="noStrike" kern="1200" cap="none" spc="0" baseline="0" dirty="0" err="1">
                <a:solidFill>
                  <a:srgbClr val="800000"/>
                </a:solidFill>
                <a:uFillTx/>
                <a:latin typeface="Montserrat" pitchFamily="2"/>
                <a:ea typeface="Microsoft YaHei" pitchFamily="2"/>
                <a:cs typeface="Mangal" pitchFamily="2"/>
              </a:rPr>
              <a:t>BPMN</a:t>
            </a:r>
            <a:r>
              <a:rPr lang="fr-BE" sz="6000" b="1" i="0" u="sng" strike="noStrike" kern="1200" cap="none" spc="0" baseline="0" dirty="0">
                <a:solidFill>
                  <a:srgbClr val="800000"/>
                </a:solidFill>
                <a:uFillTx/>
                <a:latin typeface="Montserrat" pitchFamily="2"/>
                <a:ea typeface="Microsoft YaHei" pitchFamily="2"/>
                <a:cs typeface="Mangal" pitchFamily="2"/>
              </a:rPr>
              <a:t> 2.0</a:t>
            </a:r>
          </a:p>
        </p:txBody>
      </p:sp>
      <p:sp>
        <p:nvSpPr>
          <p:cNvPr id="6" name="Sous-titre 5">
            <a:extLst>
              <a:ext uri="{FF2B5EF4-FFF2-40B4-BE49-F238E27FC236}">
                <a16:creationId xmlns:a16="http://schemas.microsoft.com/office/drawing/2014/main" id="{6E0D46A8-1B19-451F-997A-310DE8FFE486}"/>
              </a:ext>
            </a:extLst>
          </p:cNvPr>
          <p:cNvSpPr txBox="1">
            <a:spLocks noGrp="1"/>
          </p:cNvSpPr>
          <p:nvPr>
            <p:ph type="subTitle" idx="4294967295"/>
          </p:nvPr>
        </p:nvSpPr>
        <p:spPr>
          <a:xfrm>
            <a:off x="504355" y="6446163"/>
            <a:ext cx="9071643" cy="1113510"/>
          </a:xfrm>
        </p:spPr>
        <p:txBody>
          <a:bodyPr anchor="ctr" anchorCtr="1"/>
          <a:lstStyle/>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a:p>
            <a:pPr lvl="0" algn="ctr"/>
            <a:endParaRPr lang="fr-BE" dirty="0"/>
          </a:p>
        </p:txBody>
      </p:sp>
      <p:sp>
        <p:nvSpPr>
          <p:cNvPr id="7" name="ZoneTexte 6">
            <a:extLst>
              <a:ext uri="{FF2B5EF4-FFF2-40B4-BE49-F238E27FC236}">
                <a16:creationId xmlns:a16="http://schemas.microsoft.com/office/drawing/2014/main" id="{30F264A0-81BC-431F-A11E-76CD6B25F075}"/>
              </a:ext>
            </a:extLst>
          </p:cNvPr>
          <p:cNvSpPr txBox="1"/>
          <p:nvPr/>
        </p:nvSpPr>
        <p:spPr>
          <a:xfrm>
            <a:off x="4057123" y="7128004"/>
            <a:ext cx="1820286" cy="325361"/>
          </a:xfrm>
          <a:prstGeom prst="rect">
            <a:avLst/>
          </a:prstGeom>
          <a:noFill/>
          <a:ln cap="flat">
            <a:noFill/>
          </a:ln>
        </p:spPr>
        <p:txBody>
          <a:bodyPr vert="horz" wrap="non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BE" sz="1500" b="0" i="0" u="none" strike="noStrike" kern="1200" cap="none" spc="0" baseline="0" dirty="0">
                <a:solidFill>
                  <a:srgbClr val="800000"/>
                </a:solidFill>
                <a:uFillTx/>
                <a:latin typeface="Montserrat" pitchFamily="2"/>
                <a:ea typeface="Microsoft YaHei" pitchFamily="2"/>
                <a:cs typeface="Mangal" pitchFamily="2"/>
              </a:rPr>
              <a:t>Par Arnaud Want</a:t>
            </a:r>
          </a:p>
        </p:txBody>
      </p:sp>
      <p:pic>
        <p:nvPicPr>
          <p:cNvPr id="9" name="Image 8">
            <a:extLst>
              <a:ext uri="{FF2B5EF4-FFF2-40B4-BE49-F238E27FC236}">
                <a16:creationId xmlns:a16="http://schemas.microsoft.com/office/drawing/2014/main" id="{DE0BBA7B-2166-489B-ABB1-74AC154EC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B924446-87DA-4329-93E0-3F1E162C8DAD}"/>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3" name="Sous-titre 3">
            <a:extLst>
              <a:ext uri="{FF2B5EF4-FFF2-40B4-BE49-F238E27FC236}">
                <a16:creationId xmlns:a16="http://schemas.microsoft.com/office/drawing/2014/main" id="{D6D66E15-1EF0-450B-A274-F02C08A8EE00}"/>
              </a:ext>
            </a:extLst>
          </p:cNvPr>
          <p:cNvSpPr txBox="1">
            <a:spLocks noGrp="1"/>
          </p:cNvSpPr>
          <p:nvPr>
            <p:ph type="subTitle" idx="4294967295"/>
          </p:nvPr>
        </p:nvSpPr>
        <p:spPr>
          <a:xfrm>
            <a:off x="524094" y="2162057"/>
            <a:ext cx="9071643" cy="611293"/>
          </a:xfrm>
        </p:spPr>
        <p:txBody>
          <a:bodyPr anchorCtr="1"/>
          <a:lstStyle/>
          <a:p>
            <a:pPr lvl="0" algn="ctr"/>
            <a:r>
              <a:rPr lang="fr-BE" b="1" dirty="0">
                <a:solidFill>
                  <a:srgbClr val="800000"/>
                </a:solidFill>
              </a:rPr>
              <a:t>Merci pour votre attention</a:t>
            </a:r>
          </a:p>
        </p:txBody>
      </p:sp>
      <p:pic>
        <p:nvPicPr>
          <p:cNvPr id="6" name="Image 5">
            <a:extLst>
              <a:ext uri="{FF2B5EF4-FFF2-40B4-BE49-F238E27FC236}">
                <a16:creationId xmlns:a16="http://schemas.microsoft.com/office/drawing/2014/main" id="{03ABDB68-F820-4163-BFA1-A0B0906F7D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8" name="Image 7" descr="Une image contenant personne, intérieur, homme&#10;&#10;Description générée automatiquement">
            <a:extLst>
              <a:ext uri="{FF2B5EF4-FFF2-40B4-BE49-F238E27FC236}">
                <a16:creationId xmlns:a16="http://schemas.microsoft.com/office/drawing/2014/main" id="{23EDEDFB-CF04-48FC-95B4-A9A43C3846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6057" y="3619380"/>
            <a:ext cx="3429000" cy="2571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21AE90E-EDFC-4878-8776-411A58770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36" y="3938952"/>
            <a:ext cx="3828846" cy="1429436"/>
          </a:xfrm>
          <a:prstGeom prst="rect">
            <a:avLst/>
          </a:prstGeom>
        </p:spPr>
      </p:pic>
      <p:pic>
        <p:nvPicPr>
          <p:cNvPr id="2" name="Image 1">
            <a:extLst>
              <a:ext uri="{FF2B5EF4-FFF2-40B4-BE49-F238E27FC236}">
                <a16:creationId xmlns:a16="http://schemas.microsoft.com/office/drawing/2014/main" id="{B4CF850F-DDE5-4F3E-8B4D-66B09A695B80}"/>
              </a:ext>
            </a:extLst>
          </p:cNvPr>
          <p:cNvPicPr>
            <a:picLocks noChangeAspect="1"/>
          </p:cNvPicPr>
          <p:nvPr/>
        </p:nvPicPr>
        <p:blipFill>
          <a:blip r:embed="rId4">
            <a:lum/>
            <a:alphaModFix/>
          </a:blip>
          <a:srcRect/>
          <a:stretch>
            <a:fillRect/>
          </a:stretch>
        </p:blipFill>
        <p:spPr>
          <a:xfrm>
            <a:off x="2936784" y="-2546246"/>
            <a:ext cx="7143841" cy="10105921"/>
          </a:xfrm>
          <a:prstGeom prst="rect">
            <a:avLst/>
          </a:prstGeom>
          <a:noFill/>
          <a:ln cap="flat">
            <a:noFill/>
          </a:ln>
        </p:spPr>
      </p:pic>
      <p:sp>
        <p:nvSpPr>
          <p:cNvPr id="3" name="Titre 2">
            <a:extLst>
              <a:ext uri="{FF2B5EF4-FFF2-40B4-BE49-F238E27FC236}">
                <a16:creationId xmlns:a16="http://schemas.microsoft.com/office/drawing/2014/main" id="{2406AB2B-C3AD-4F06-9881-F7F2D3BE7992}"/>
              </a:ext>
            </a:extLst>
          </p:cNvPr>
          <p:cNvSpPr txBox="1">
            <a:spLocks noGrp="1"/>
          </p:cNvSpPr>
          <p:nvPr>
            <p:ph type="title" idx="4294967295"/>
          </p:nvPr>
        </p:nvSpPr>
        <p:spPr/>
        <p:txBody>
          <a:bodyPr/>
          <a:lstStyle/>
          <a:p>
            <a:pPr lvl="0"/>
            <a:r>
              <a:rPr lang="fr-BE" sz="3600" b="1" u="sng" dirty="0">
                <a:solidFill>
                  <a:srgbClr val="800000"/>
                </a:solidFill>
                <a:latin typeface="Montserrat" pitchFamily="2"/>
              </a:rPr>
              <a:t>Définition :</a:t>
            </a:r>
          </a:p>
        </p:txBody>
      </p:sp>
      <p:sp>
        <p:nvSpPr>
          <p:cNvPr id="5" name="Sous-titre 4">
            <a:extLst>
              <a:ext uri="{FF2B5EF4-FFF2-40B4-BE49-F238E27FC236}">
                <a16:creationId xmlns:a16="http://schemas.microsoft.com/office/drawing/2014/main" id="{D94048CC-DE13-414D-863B-C26181620931}"/>
              </a:ext>
            </a:extLst>
          </p:cNvPr>
          <p:cNvSpPr txBox="1">
            <a:spLocks noGrp="1"/>
          </p:cNvSpPr>
          <p:nvPr>
            <p:ph type="subTitle" idx="4294967295"/>
          </p:nvPr>
        </p:nvSpPr>
        <p:spPr>
          <a:xfrm>
            <a:off x="165369" y="1779051"/>
            <a:ext cx="9752354" cy="5576341"/>
          </a:xfrm>
        </p:spPr>
        <p:txBody>
          <a:bodyPr/>
          <a:lstStyle/>
          <a:p>
            <a:pPr lvl="0" algn="l"/>
            <a:r>
              <a:rPr lang="fr-BE" sz="1600" dirty="0" err="1">
                <a:solidFill>
                  <a:srgbClr val="800000"/>
                </a:solidFill>
              </a:rPr>
              <a:t>BPMN</a:t>
            </a:r>
            <a:r>
              <a:rPr lang="fr-BE" sz="1600" dirty="0">
                <a:solidFill>
                  <a:srgbClr val="800000"/>
                </a:solidFill>
              </a:rPr>
              <a:t> (Business Process Model and Notation) est une méthode de modélisation graphique de processus.</a:t>
            </a:r>
          </a:p>
          <a:p>
            <a:pPr lvl="0" algn="l"/>
            <a:endParaRPr lang="fr-BE" sz="1600" dirty="0">
              <a:solidFill>
                <a:srgbClr val="800000"/>
              </a:solidFill>
            </a:endParaRPr>
          </a:p>
          <a:p>
            <a:pPr lvl="0" algn="l"/>
            <a:r>
              <a:rPr lang="fr-BE" sz="1600" dirty="0">
                <a:solidFill>
                  <a:srgbClr val="800000"/>
                </a:solidFill>
              </a:rPr>
              <a:t>Le but principal de </a:t>
            </a:r>
            <a:r>
              <a:rPr lang="fr-BE" sz="1600" dirty="0" err="1">
                <a:solidFill>
                  <a:srgbClr val="800000"/>
                </a:solidFill>
              </a:rPr>
              <a:t>BPMN</a:t>
            </a:r>
            <a:r>
              <a:rPr lang="fr-BE" sz="1600" dirty="0">
                <a:solidFill>
                  <a:srgbClr val="800000"/>
                </a:solidFill>
              </a:rPr>
              <a:t> est de fournir une notation qui soit facilement compréhensible par tous les utilisateurs de l'entreprise, depuis les analystes métier qui créent les ébauches initiales des processus, jusqu'aux développeurs responsables de mettre en place la technologie. </a:t>
            </a:r>
          </a:p>
          <a:p>
            <a:pPr lvl="0" algn="l"/>
            <a:endParaRPr lang="fr-BE" sz="1600" dirty="0">
              <a:solidFill>
                <a:srgbClr val="800000"/>
              </a:solidFill>
            </a:endParaRPr>
          </a:p>
          <a:p>
            <a:pPr marL="285750" lvl="0" indent="-285750" algn="l">
              <a:buFont typeface="Arial" panose="020B0604020202020204" pitchFamily="34" charset="0"/>
              <a:buChar char="•"/>
            </a:pPr>
            <a:r>
              <a:rPr lang="fr-BE" sz="1600" dirty="0">
                <a:solidFill>
                  <a:srgbClr val="800000"/>
                </a:solidFill>
              </a:rPr>
              <a:t>2004 : Première version livrée par </a:t>
            </a:r>
            <a:r>
              <a:rPr lang="fr-BE" sz="1600" dirty="0" err="1">
                <a:solidFill>
                  <a:srgbClr val="800000"/>
                </a:solidFill>
              </a:rPr>
              <a:t>BPMI</a:t>
            </a:r>
            <a:r>
              <a:rPr lang="fr-BE" sz="1600" dirty="0">
                <a:solidFill>
                  <a:srgbClr val="800000"/>
                </a:solidFill>
              </a:rPr>
              <a:t> (Business Process Management Initiative)</a:t>
            </a:r>
          </a:p>
          <a:p>
            <a:pPr marL="285750" lvl="0" indent="-285750" algn="l">
              <a:buFont typeface="Arial" panose="020B0604020202020204" pitchFamily="34" charset="0"/>
              <a:buChar char="•"/>
            </a:pPr>
            <a:r>
              <a:rPr lang="fr-BE" sz="1600" dirty="0">
                <a:solidFill>
                  <a:srgbClr val="800000"/>
                </a:solidFill>
              </a:rPr>
              <a:t>2006 : </a:t>
            </a:r>
            <a:r>
              <a:rPr lang="fr-BE" sz="1600" dirty="0" err="1">
                <a:solidFill>
                  <a:srgbClr val="800000"/>
                </a:solidFill>
              </a:rPr>
              <a:t>OMG</a:t>
            </a:r>
            <a:r>
              <a:rPr lang="fr-BE" sz="1600" dirty="0">
                <a:solidFill>
                  <a:srgbClr val="800000"/>
                </a:solidFill>
              </a:rPr>
              <a:t> (Object Management Group) adopte la V1.0</a:t>
            </a:r>
          </a:p>
          <a:p>
            <a:pPr marL="285750" lvl="0" indent="-285750" algn="l">
              <a:buFont typeface="Arial" panose="020B0604020202020204" pitchFamily="34" charset="0"/>
              <a:buChar char="•"/>
            </a:pPr>
            <a:r>
              <a:rPr lang="fr-BE" sz="1600" dirty="0">
                <a:solidFill>
                  <a:srgbClr val="800000"/>
                </a:solidFill>
              </a:rPr>
              <a:t>2008 : </a:t>
            </a:r>
            <a:r>
              <a:rPr lang="fr-BE" sz="1600" dirty="0" err="1">
                <a:solidFill>
                  <a:srgbClr val="800000"/>
                </a:solidFill>
              </a:rPr>
              <a:t>OMG</a:t>
            </a:r>
            <a:r>
              <a:rPr lang="fr-BE" sz="1600" dirty="0">
                <a:solidFill>
                  <a:srgbClr val="800000"/>
                </a:solidFill>
              </a:rPr>
              <a:t> Livre la V1.1</a:t>
            </a:r>
          </a:p>
          <a:p>
            <a:pPr marL="285750" lvl="0" indent="-285750" algn="l">
              <a:buFont typeface="Arial" panose="020B0604020202020204" pitchFamily="34" charset="0"/>
              <a:buChar char="•"/>
            </a:pPr>
            <a:r>
              <a:rPr lang="fr-BE" sz="1600" dirty="0">
                <a:solidFill>
                  <a:srgbClr val="800000"/>
                </a:solidFill>
              </a:rPr>
              <a:t>2009 : </a:t>
            </a:r>
            <a:r>
              <a:rPr lang="fr-BE" sz="1600" dirty="0" err="1">
                <a:solidFill>
                  <a:srgbClr val="800000"/>
                </a:solidFill>
              </a:rPr>
              <a:t>OMG</a:t>
            </a:r>
            <a:r>
              <a:rPr lang="fr-BE" sz="1600" dirty="0">
                <a:solidFill>
                  <a:srgbClr val="800000"/>
                </a:solidFill>
              </a:rPr>
              <a:t> Livre la V1.2</a:t>
            </a:r>
          </a:p>
          <a:p>
            <a:pPr marL="285750" lvl="0" indent="-285750" algn="l">
              <a:buFont typeface="Arial" panose="020B0604020202020204" pitchFamily="34" charset="0"/>
              <a:buChar char="•"/>
            </a:pPr>
            <a:r>
              <a:rPr lang="fr-BE" sz="1600" dirty="0">
                <a:solidFill>
                  <a:srgbClr val="800000"/>
                </a:solidFill>
              </a:rPr>
              <a:t>2011 : </a:t>
            </a:r>
            <a:r>
              <a:rPr lang="fr-BE" sz="1600" dirty="0" err="1">
                <a:solidFill>
                  <a:srgbClr val="800000"/>
                </a:solidFill>
              </a:rPr>
              <a:t>OMG</a:t>
            </a:r>
            <a:r>
              <a:rPr lang="fr-BE" sz="1600" dirty="0">
                <a:solidFill>
                  <a:srgbClr val="800000"/>
                </a:solidFill>
              </a:rPr>
              <a:t> Live la V2.0 qui introduit des changements majeurs comme les diagrammes de conversation</a:t>
            </a:r>
          </a:p>
          <a:p>
            <a:pPr marL="285750" lvl="0" indent="-285750" algn="l">
              <a:buFont typeface="Arial" panose="020B0604020202020204" pitchFamily="34" charset="0"/>
              <a:buChar char="•"/>
            </a:pPr>
            <a:r>
              <a:rPr lang="fr-BE" sz="1600" dirty="0">
                <a:solidFill>
                  <a:srgbClr val="800000"/>
                </a:solidFill>
              </a:rPr>
              <a:t>2013 : ISO adopte la V2.02 comme norme internationale ISO/CEI 19510:2013 et </a:t>
            </a:r>
            <a:r>
              <a:rPr lang="fr-BE" sz="1600" dirty="0" err="1">
                <a:solidFill>
                  <a:srgbClr val="800000"/>
                </a:solidFill>
              </a:rPr>
              <a:t>OMG</a:t>
            </a:r>
            <a:r>
              <a:rPr lang="fr-BE" sz="1600" dirty="0">
                <a:solidFill>
                  <a:srgbClr val="800000"/>
                </a:solidFill>
              </a:rPr>
              <a:t> valide la V2.0.2 contenant quelques changements mineurs à propos des échanges de fichier XML</a:t>
            </a:r>
          </a:p>
          <a:p>
            <a:pPr lvl="0" algn="l"/>
            <a:endParaRPr lang="fr-BE" sz="1600" dirty="0">
              <a:solidFill>
                <a:srgbClr val="800000"/>
              </a:solidFill>
            </a:endParaRPr>
          </a:p>
          <a:p>
            <a:pPr lvl="0" algn="l"/>
            <a:r>
              <a:rPr lang="fr-BE" sz="1200" dirty="0">
                <a:solidFill>
                  <a:srgbClr val="800000"/>
                </a:solidFill>
              </a:rPr>
              <a:t>Source : Wikipédia</a:t>
            </a:r>
          </a:p>
        </p:txBody>
      </p:sp>
      <p:pic>
        <p:nvPicPr>
          <p:cNvPr id="6" name="Image 5">
            <a:extLst>
              <a:ext uri="{FF2B5EF4-FFF2-40B4-BE49-F238E27FC236}">
                <a16:creationId xmlns:a16="http://schemas.microsoft.com/office/drawing/2014/main" id="{98E0DCAB-AD73-464E-BCD4-8F3CBCFDB2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0F2F17FD-BEF3-4C7B-9F5C-C9CD7FB2D504}"/>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3" name="Titre 2">
            <a:extLst>
              <a:ext uri="{FF2B5EF4-FFF2-40B4-BE49-F238E27FC236}">
                <a16:creationId xmlns:a16="http://schemas.microsoft.com/office/drawing/2014/main" id="{5A573218-46B8-4493-B2F1-C41EFF830548}"/>
              </a:ext>
            </a:extLst>
          </p:cNvPr>
          <p:cNvSpPr txBox="1">
            <a:spLocks noGrp="1"/>
          </p:cNvSpPr>
          <p:nvPr>
            <p:ph type="title" idx="4294967295"/>
          </p:nvPr>
        </p:nvSpPr>
        <p:spPr/>
        <p:txBody>
          <a:bodyPr/>
          <a:lstStyle/>
          <a:p>
            <a:pPr lvl="0"/>
            <a:r>
              <a:rPr lang="fr-BE" sz="3600" b="1" u="sng" dirty="0" err="1">
                <a:solidFill>
                  <a:srgbClr val="800000"/>
                </a:solidFill>
                <a:latin typeface="Montserrat" pitchFamily="2"/>
              </a:rPr>
              <a:t>BPMN</a:t>
            </a:r>
            <a:r>
              <a:rPr lang="fr-BE" sz="3600" b="1" u="sng" dirty="0">
                <a:solidFill>
                  <a:srgbClr val="800000"/>
                </a:solidFill>
                <a:latin typeface="Montserrat" pitchFamily="2"/>
              </a:rPr>
              <a:t> EN CLAIR !</a:t>
            </a:r>
          </a:p>
        </p:txBody>
      </p:sp>
      <p:sp>
        <p:nvSpPr>
          <p:cNvPr id="4" name="Sous-titre 3">
            <a:extLst>
              <a:ext uri="{FF2B5EF4-FFF2-40B4-BE49-F238E27FC236}">
                <a16:creationId xmlns:a16="http://schemas.microsoft.com/office/drawing/2014/main" id="{978E6F83-2E06-49D7-A5BF-3A52914EEEE3}"/>
              </a:ext>
            </a:extLst>
          </p:cNvPr>
          <p:cNvSpPr txBox="1">
            <a:spLocks noGrp="1"/>
          </p:cNvSpPr>
          <p:nvPr>
            <p:ph type="subTitle" idx="4294967295"/>
          </p:nvPr>
        </p:nvSpPr>
        <p:spPr>
          <a:xfrm>
            <a:off x="504355" y="1948650"/>
            <a:ext cx="9071643" cy="342374"/>
          </a:xfrm>
        </p:spPr>
        <p:txBody>
          <a:bodyPr/>
          <a:lstStyle/>
          <a:p>
            <a:pPr lvl="0" algn="just">
              <a:lnSpc>
                <a:spcPct val="115000"/>
              </a:lnSpc>
            </a:pPr>
            <a:r>
              <a:rPr lang="fr-BE" sz="1600" dirty="0">
                <a:solidFill>
                  <a:srgbClr val="800000"/>
                </a:solidFill>
                <a:latin typeface="Montserrat" pitchFamily="2"/>
              </a:rPr>
              <a:t>Plus qu’un long discours, une petite image….</a:t>
            </a:r>
          </a:p>
        </p:txBody>
      </p:sp>
      <p:pic>
        <p:nvPicPr>
          <p:cNvPr id="6" name="Image 5">
            <a:extLst>
              <a:ext uri="{FF2B5EF4-FFF2-40B4-BE49-F238E27FC236}">
                <a16:creationId xmlns:a16="http://schemas.microsoft.com/office/drawing/2014/main" id="{3873E14C-A80C-422F-BED4-AE73E4C7D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8" name="Image 7">
            <a:extLst>
              <a:ext uri="{FF2B5EF4-FFF2-40B4-BE49-F238E27FC236}">
                <a16:creationId xmlns:a16="http://schemas.microsoft.com/office/drawing/2014/main" id="{6D60CB1F-DE5E-4B4E-83D4-30C159EAAC6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03629" y="2629401"/>
            <a:ext cx="9484939" cy="45350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Les évènements</a:t>
            </a:r>
          </a:p>
        </p:txBody>
      </p:sp>
      <p:sp>
        <p:nvSpPr>
          <p:cNvPr id="3" name="Sous-titre 4">
            <a:extLst>
              <a:ext uri="{FF2B5EF4-FFF2-40B4-BE49-F238E27FC236}">
                <a16:creationId xmlns:a16="http://schemas.microsoft.com/office/drawing/2014/main" id="{F52B0DBC-E5DB-4827-A404-8A64841CE96D}"/>
              </a:ext>
            </a:extLst>
          </p:cNvPr>
          <p:cNvSpPr txBox="1">
            <a:spLocks noGrp="1"/>
          </p:cNvSpPr>
          <p:nvPr>
            <p:ph type="subTitle" idx="4294967295"/>
          </p:nvPr>
        </p:nvSpPr>
        <p:spPr>
          <a:xfrm>
            <a:off x="503998" y="2015995"/>
            <a:ext cx="4811580" cy="4281476"/>
          </a:xfrm>
        </p:spPr>
        <p:txBody>
          <a:bodyPr/>
          <a:lstStyle/>
          <a:p>
            <a:pPr lvl="0" algn="l">
              <a:lnSpc>
                <a:spcPct val="115000"/>
              </a:lnSpc>
            </a:pPr>
            <a:r>
              <a:rPr lang="fr-BE" sz="1600" dirty="0" err="1">
                <a:solidFill>
                  <a:srgbClr val="800000"/>
                </a:solidFill>
                <a:latin typeface="Montserrat" pitchFamily="2"/>
              </a:rPr>
              <a:t>BPMN</a:t>
            </a:r>
            <a:r>
              <a:rPr lang="fr-BE" sz="1600" dirty="0">
                <a:solidFill>
                  <a:srgbClr val="800000"/>
                </a:solidFill>
                <a:latin typeface="Montserrat" pitchFamily="2"/>
              </a:rPr>
              <a:t> dispose de trois types d’évènements :</a:t>
            </a:r>
          </a:p>
          <a:p>
            <a:pPr marL="285750" lvl="0" indent="-285750" algn="l">
              <a:lnSpc>
                <a:spcPct val="115000"/>
              </a:lnSpc>
              <a:buFont typeface="Arial" panose="020B0604020202020204" pitchFamily="34" charset="0"/>
              <a:buChar char="•"/>
            </a:pPr>
            <a:r>
              <a:rPr lang="fr-BE" sz="1600" dirty="0">
                <a:solidFill>
                  <a:srgbClr val="800000"/>
                </a:solidFill>
                <a:latin typeface="Montserrat" pitchFamily="2"/>
              </a:rPr>
              <a:t>Les évènements de départ</a:t>
            </a:r>
          </a:p>
          <a:p>
            <a:pPr marL="285750" lvl="0" indent="-285750" algn="l">
              <a:lnSpc>
                <a:spcPct val="115000"/>
              </a:lnSpc>
              <a:buFont typeface="Arial" panose="020B0604020202020204" pitchFamily="34" charset="0"/>
              <a:buChar char="•"/>
            </a:pPr>
            <a:r>
              <a:rPr lang="fr-BE" sz="1600" dirty="0">
                <a:solidFill>
                  <a:srgbClr val="800000"/>
                </a:solidFill>
                <a:latin typeface="Montserrat" pitchFamily="2"/>
              </a:rPr>
              <a:t>Les évènements intermédiaires</a:t>
            </a:r>
          </a:p>
          <a:p>
            <a:pPr marL="285750" lvl="0" indent="-285750" algn="l">
              <a:lnSpc>
                <a:spcPct val="115000"/>
              </a:lnSpc>
              <a:buFont typeface="Arial" panose="020B0604020202020204" pitchFamily="34" charset="0"/>
              <a:buChar char="•"/>
            </a:pPr>
            <a:r>
              <a:rPr lang="fr-BE" sz="1600" dirty="0">
                <a:solidFill>
                  <a:srgbClr val="800000"/>
                </a:solidFill>
                <a:latin typeface="Montserrat" pitchFamily="2"/>
              </a:rPr>
              <a:t>Les évènements de fin</a:t>
            </a:r>
          </a:p>
          <a:p>
            <a:pPr lvl="0" algn="l">
              <a:lnSpc>
                <a:spcPct val="115000"/>
              </a:lnSpc>
            </a:pPr>
            <a:r>
              <a:rPr lang="fr-BE" sz="1600" dirty="0">
                <a:solidFill>
                  <a:srgbClr val="800000"/>
                </a:solidFill>
                <a:latin typeface="Montserrat" pitchFamily="2"/>
              </a:rPr>
              <a:t>Les évènements servent à déclencher, influencer ou interrompre le processus.</a:t>
            </a:r>
          </a:p>
          <a:p>
            <a:pPr lvl="0" algn="l">
              <a:lnSpc>
                <a:spcPct val="115000"/>
              </a:lnSpc>
            </a:pPr>
            <a:endParaRPr lang="fr-BE" sz="1600" dirty="0">
              <a:solidFill>
                <a:srgbClr val="800000"/>
              </a:solidFill>
              <a:latin typeface="Montserrat" pitchFamily="2"/>
            </a:endParaRP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8" name="Image 7" descr="Une image contenant table&#10;&#10;Description générée automatiquement">
            <a:extLst>
              <a:ext uri="{FF2B5EF4-FFF2-40B4-BE49-F238E27FC236}">
                <a16:creationId xmlns:a16="http://schemas.microsoft.com/office/drawing/2014/main" id="{CA27B4CC-E46D-4D0D-9722-965F07E15F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6062" y="1530703"/>
            <a:ext cx="4159579" cy="55733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Les Activités</a:t>
            </a:r>
          </a:p>
        </p:txBody>
      </p:sp>
      <p:sp>
        <p:nvSpPr>
          <p:cNvPr id="3" name="Sous-titre 4">
            <a:extLst>
              <a:ext uri="{FF2B5EF4-FFF2-40B4-BE49-F238E27FC236}">
                <a16:creationId xmlns:a16="http://schemas.microsoft.com/office/drawing/2014/main" id="{F52B0DBC-E5DB-4827-A404-8A64841CE96D}"/>
              </a:ext>
            </a:extLst>
          </p:cNvPr>
          <p:cNvSpPr txBox="1">
            <a:spLocks noGrp="1"/>
          </p:cNvSpPr>
          <p:nvPr>
            <p:ph type="subTitle" idx="4294967295"/>
          </p:nvPr>
        </p:nvSpPr>
        <p:spPr>
          <a:xfrm>
            <a:off x="503998" y="2015995"/>
            <a:ext cx="4811580" cy="4281476"/>
          </a:xfrm>
        </p:spPr>
        <p:txBody>
          <a:bodyPr/>
          <a:lstStyle/>
          <a:p>
            <a:pPr lvl="0" algn="l">
              <a:lnSpc>
                <a:spcPct val="115000"/>
              </a:lnSpc>
            </a:pPr>
            <a:r>
              <a:rPr lang="fr-BE" sz="1600" dirty="0">
                <a:solidFill>
                  <a:srgbClr val="800000"/>
                </a:solidFill>
                <a:latin typeface="Montserrat" pitchFamily="2"/>
              </a:rPr>
              <a:t>Les activités dans </a:t>
            </a:r>
            <a:r>
              <a:rPr lang="fr-BE" sz="1600" dirty="0" err="1">
                <a:solidFill>
                  <a:srgbClr val="800000"/>
                </a:solidFill>
                <a:latin typeface="Montserrat" pitchFamily="2"/>
              </a:rPr>
              <a:t>BPMN</a:t>
            </a:r>
            <a:r>
              <a:rPr lang="fr-BE" sz="1600" dirty="0">
                <a:solidFill>
                  <a:srgbClr val="800000"/>
                </a:solidFill>
                <a:latin typeface="Montserrat" pitchFamily="2"/>
              </a:rPr>
              <a:t> sont les actions de travail réalisées pendant le processus.</a:t>
            </a:r>
          </a:p>
          <a:p>
            <a:pPr lvl="0" algn="l">
              <a:lnSpc>
                <a:spcPct val="115000"/>
              </a:lnSpc>
            </a:pPr>
            <a:r>
              <a:rPr lang="fr-BE" sz="1600" dirty="0">
                <a:solidFill>
                  <a:srgbClr val="800000"/>
                </a:solidFill>
                <a:latin typeface="Montserrat" pitchFamily="2"/>
              </a:rPr>
              <a:t>Les activités les plus courantes dans les modélisations sont les tâches, rectangles à bords fins et arrondis et les sous-processus.</a:t>
            </a:r>
          </a:p>
          <a:p>
            <a:pPr lvl="0" algn="l">
              <a:lnSpc>
                <a:spcPct val="115000"/>
              </a:lnSpc>
            </a:pPr>
            <a:r>
              <a:rPr lang="fr-BE" sz="1600" dirty="0">
                <a:solidFill>
                  <a:srgbClr val="800000"/>
                </a:solidFill>
                <a:latin typeface="Montserrat" pitchFamily="2"/>
              </a:rPr>
              <a:t>Le sous-processus se démarque d’une tâche par un « + » encadré. Il est a développer le sous-processus afin de voir son contenu. </a:t>
            </a:r>
          </a:p>
          <a:p>
            <a:pPr lvl="0" algn="l">
              <a:lnSpc>
                <a:spcPct val="115000"/>
              </a:lnSpc>
            </a:pPr>
            <a:r>
              <a:rPr lang="fr-BE" sz="1600" dirty="0">
                <a:solidFill>
                  <a:srgbClr val="800000"/>
                </a:solidFill>
                <a:latin typeface="Montserrat" pitchFamily="2"/>
              </a:rPr>
              <a:t>Concernant les tâches, il est possible de préciser l’origine (user, </a:t>
            </a:r>
            <a:r>
              <a:rPr lang="fr-BE" sz="1600" dirty="0" err="1">
                <a:solidFill>
                  <a:srgbClr val="800000"/>
                </a:solidFill>
                <a:latin typeface="Montserrat" pitchFamily="2"/>
              </a:rPr>
              <a:t>manual</a:t>
            </a:r>
            <a:r>
              <a:rPr lang="fr-BE" sz="1600" dirty="0">
                <a:solidFill>
                  <a:srgbClr val="800000"/>
                </a:solidFill>
                <a:latin typeface="Montserrat" pitchFamily="2"/>
              </a:rPr>
              <a:t>, business </a:t>
            </a:r>
            <a:r>
              <a:rPr lang="fr-BE" sz="1600" dirty="0" err="1">
                <a:solidFill>
                  <a:srgbClr val="800000"/>
                </a:solidFill>
                <a:latin typeface="Montserrat" pitchFamily="2"/>
              </a:rPr>
              <a:t>rules</a:t>
            </a:r>
            <a:r>
              <a:rPr lang="fr-BE" sz="1600" dirty="0">
                <a:solidFill>
                  <a:srgbClr val="800000"/>
                </a:solidFill>
                <a:latin typeface="Montserrat" pitchFamily="2"/>
              </a:rPr>
              <a:t>, …) </a:t>
            </a: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7" name="Image 6">
            <a:extLst>
              <a:ext uri="{FF2B5EF4-FFF2-40B4-BE49-F238E27FC236}">
                <a16:creationId xmlns:a16="http://schemas.microsoft.com/office/drawing/2014/main" id="{11AF6576-A4FA-457D-9ABF-3DEFF80B0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0901" y="1399747"/>
            <a:ext cx="2927346" cy="5708886"/>
          </a:xfrm>
          <a:prstGeom prst="rect">
            <a:avLst/>
          </a:prstGeom>
        </p:spPr>
      </p:pic>
    </p:spTree>
    <p:extLst>
      <p:ext uri="{BB962C8B-B14F-4D97-AF65-F5344CB8AC3E}">
        <p14:creationId xmlns:p14="http://schemas.microsoft.com/office/powerpoint/2010/main" val="59556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Les passerelles</a:t>
            </a:r>
          </a:p>
        </p:txBody>
      </p:sp>
      <p:sp>
        <p:nvSpPr>
          <p:cNvPr id="3" name="Sous-titre 4">
            <a:extLst>
              <a:ext uri="{FF2B5EF4-FFF2-40B4-BE49-F238E27FC236}">
                <a16:creationId xmlns:a16="http://schemas.microsoft.com/office/drawing/2014/main" id="{F52B0DBC-E5DB-4827-A404-8A64841CE96D}"/>
              </a:ext>
            </a:extLst>
          </p:cNvPr>
          <p:cNvSpPr txBox="1">
            <a:spLocks noGrp="1"/>
          </p:cNvSpPr>
          <p:nvPr>
            <p:ph type="subTitle" idx="4294967295"/>
          </p:nvPr>
        </p:nvSpPr>
        <p:spPr>
          <a:xfrm>
            <a:off x="503998" y="2015995"/>
            <a:ext cx="4811580" cy="4281476"/>
          </a:xfrm>
        </p:spPr>
        <p:txBody>
          <a:bodyPr/>
          <a:lstStyle/>
          <a:p>
            <a:pPr lvl="0" algn="l">
              <a:lnSpc>
                <a:spcPct val="115000"/>
              </a:lnSpc>
            </a:pPr>
            <a:r>
              <a:rPr lang="fr-BE" sz="1600" dirty="0">
                <a:solidFill>
                  <a:srgbClr val="800000"/>
                </a:solidFill>
                <a:latin typeface="Montserrat" pitchFamily="2"/>
              </a:rPr>
              <a:t>Avec </a:t>
            </a:r>
            <a:r>
              <a:rPr lang="fr-BE" sz="1600" dirty="0" err="1">
                <a:solidFill>
                  <a:srgbClr val="800000"/>
                </a:solidFill>
                <a:latin typeface="Montserrat" pitchFamily="2"/>
              </a:rPr>
              <a:t>BPMN</a:t>
            </a:r>
            <a:r>
              <a:rPr lang="fr-BE" sz="1600" dirty="0">
                <a:solidFill>
                  <a:srgbClr val="800000"/>
                </a:solidFill>
                <a:latin typeface="Montserrat" pitchFamily="2"/>
              </a:rPr>
              <a:t> vous pouvez modéliser des conditions simples ou  complexes en utilisant le losange sur sa pointe. </a:t>
            </a:r>
          </a:p>
          <a:p>
            <a:pPr lvl="0" algn="l">
              <a:lnSpc>
                <a:spcPct val="115000"/>
              </a:lnSpc>
            </a:pPr>
            <a:r>
              <a:rPr lang="fr-BE" sz="1600" dirty="0">
                <a:solidFill>
                  <a:srgbClr val="800000"/>
                </a:solidFill>
                <a:latin typeface="Montserrat" pitchFamily="2"/>
              </a:rPr>
              <a:t>On appelle cela une passerelle. </a:t>
            </a:r>
          </a:p>
          <a:p>
            <a:pPr lvl="0" algn="l">
              <a:lnSpc>
                <a:spcPct val="115000"/>
              </a:lnSpc>
            </a:pPr>
            <a:r>
              <a:rPr lang="fr-BE" sz="1600" dirty="0">
                <a:solidFill>
                  <a:srgbClr val="800000"/>
                </a:solidFill>
                <a:latin typeface="Montserrat" pitchFamily="2"/>
              </a:rPr>
              <a:t>Les passerelles vont donc servir à déterminer le chemin du flux selon des conditions prédéterminées par l’utilisateur. </a:t>
            </a:r>
          </a:p>
          <a:p>
            <a:pPr lvl="0" algn="l">
              <a:lnSpc>
                <a:spcPct val="115000"/>
              </a:lnSpc>
            </a:pPr>
            <a:r>
              <a:rPr lang="fr-BE" sz="1600" dirty="0">
                <a:solidFill>
                  <a:srgbClr val="800000"/>
                </a:solidFill>
                <a:latin typeface="Montserrat" pitchFamily="2"/>
              </a:rPr>
              <a:t>Elle s’utilise pour diviser ou faire converger les flux. </a:t>
            </a:r>
          </a:p>
          <a:p>
            <a:pPr lvl="0" algn="l">
              <a:lnSpc>
                <a:spcPct val="115000"/>
              </a:lnSpc>
            </a:pPr>
            <a:endParaRPr lang="fr-BE" sz="1600" dirty="0">
              <a:solidFill>
                <a:srgbClr val="800000"/>
              </a:solidFill>
              <a:latin typeface="Montserrat" pitchFamily="2"/>
            </a:endParaRP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7" name="Image 6" descr="Une image contenant texte&#10;&#10;Description générée automatiquement">
            <a:extLst>
              <a:ext uri="{FF2B5EF4-FFF2-40B4-BE49-F238E27FC236}">
                <a16:creationId xmlns:a16="http://schemas.microsoft.com/office/drawing/2014/main" id="{0B94C210-C5B2-4634-9C28-69E8F67331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5276" y="1617784"/>
            <a:ext cx="4140365" cy="3829483"/>
          </a:xfrm>
          <a:prstGeom prst="rect">
            <a:avLst/>
          </a:prstGeom>
        </p:spPr>
      </p:pic>
    </p:spTree>
    <p:extLst>
      <p:ext uri="{BB962C8B-B14F-4D97-AF65-F5344CB8AC3E}">
        <p14:creationId xmlns:p14="http://schemas.microsoft.com/office/powerpoint/2010/main" val="79288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OK... Et pour les dev ?</a:t>
            </a:r>
          </a:p>
        </p:txBody>
      </p:sp>
      <p:sp>
        <p:nvSpPr>
          <p:cNvPr id="3" name="Sous-titre 4">
            <a:extLst>
              <a:ext uri="{FF2B5EF4-FFF2-40B4-BE49-F238E27FC236}">
                <a16:creationId xmlns:a16="http://schemas.microsoft.com/office/drawing/2014/main" id="{F52B0DBC-E5DB-4827-A404-8A64841CE96D}"/>
              </a:ext>
            </a:extLst>
          </p:cNvPr>
          <p:cNvSpPr txBox="1">
            <a:spLocks noGrp="1"/>
          </p:cNvSpPr>
          <p:nvPr>
            <p:ph type="subTitle" idx="4294967295"/>
          </p:nvPr>
        </p:nvSpPr>
        <p:spPr>
          <a:xfrm>
            <a:off x="503997" y="2552281"/>
            <a:ext cx="8961549" cy="3745190"/>
          </a:xfrm>
        </p:spPr>
        <p:txBody>
          <a:bodyPr/>
          <a:lstStyle/>
          <a:p>
            <a:pPr lvl="0" algn="l">
              <a:lnSpc>
                <a:spcPct val="115000"/>
              </a:lnSpc>
            </a:pPr>
            <a:r>
              <a:rPr lang="fr-BE" sz="1600" dirty="0">
                <a:solidFill>
                  <a:srgbClr val="800000"/>
                </a:solidFill>
                <a:latin typeface="Montserrat" pitchFamily="2"/>
              </a:rPr>
              <a:t>Connaître </a:t>
            </a:r>
            <a:r>
              <a:rPr lang="fr-BE" sz="1600" dirty="0" err="1">
                <a:solidFill>
                  <a:srgbClr val="800000"/>
                </a:solidFill>
                <a:latin typeface="Montserrat" pitchFamily="2"/>
              </a:rPr>
              <a:t>BPMN</a:t>
            </a:r>
            <a:r>
              <a:rPr lang="fr-BE" sz="1600" dirty="0">
                <a:solidFill>
                  <a:srgbClr val="800000"/>
                </a:solidFill>
                <a:latin typeface="Montserrat" pitchFamily="2"/>
              </a:rPr>
              <a:t> pour un développeur est bénéfique à plus d’un titre.</a:t>
            </a:r>
          </a:p>
          <a:p>
            <a:pPr lvl="0" algn="l">
              <a:lnSpc>
                <a:spcPct val="115000"/>
              </a:lnSpc>
            </a:pPr>
            <a:r>
              <a:rPr lang="fr-BE" sz="1600" dirty="0">
                <a:solidFill>
                  <a:srgbClr val="800000"/>
                </a:solidFill>
                <a:latin typeface="Montserrat" pitchFamily="2"/>
              </a:rPr>
              <a:t>En effet, les analystes utilisent de plus en plus </a:t>
            </a:r>
            <a:r>
              <a:rPr lang="fr-BE" sz="1600" dirty="0" err="1">
                <a:solidFill>
                  <a:srgbClr val="800000"/>
                </a:solidFill>
                <a:latin typeface="Montserrat" pitchFamily="2"/>
              </a:rPr>
              <a:t>BPMN</a:t>
            </a:r>
            <a:r>
              <a:rPr lang="fr-BE" sz="1600" dirty="0">
                <a:solidFill>
                  <a:srgbClr val="800000"/>
                </a:solidFill>
                <a:latin typeface="Montserrat" pitchFamily="2"/>
              </a:rPr>
              <a:t> pour expliquer les flux des différents processus. Il est donc important de comprendre les modèles qui vous seront remis. </a:t>
            </a:r>
          </a:p>
          <a:p>
            <a:pPr lvl="0" algn="l">
              <a:lnSpc>
                <a:spcPct val="115000"/>
              </a:lnSpc>
            </a:pPr>
            <a:r>
              <a:rPr lang="fr-BE" sz="1600" dirty="0">
                <a:solidFill>
                  <a:srgbClr val="800000"/>
                </a:solidFill>
                <a:latin typeface="Montserrat" pitchFamily="2"/>
              </a:rPr>
              <a:t>Pour un freelance, c’est une carte en plus à ajouter dans vos cahiers des charges car il est facilement compréhensible et explicable au client. Une petite légende descriptive et quelques couleurs et cela sera plus clair pour tout le monde et évitera des discussions interminables. </a:t>
            </a:r>
          </a:p>
          <a:p>
            <a:pPr lvl="0" algn="l">
              <a:lnSpc>
                <a:spcPct val="115000"/>
              </a:lnSpc>
            </a:pPr>
            <a:endParaRPr lang="fr-BE" sz="1600" dirty="0">
              <a:solidFill>
                <a:srgbClr val="800000"/>
              </a:solidFill>
              <a:latin typeface="Montserrat" pitchFamily="2"/>
            </a:endParaRPr>
          </a:p>
          <a:p>
            <a:pPr lvl="0" algn="l">
              <a:lnSpc>
                <a:spcPct val="115000"/>
              </a:lnSpc>
            </a:pPr>
            <a:endParaRPr lang="fr-BE" sz="1600" dirty="0">
              <a:solidFill>
                <a:srgbClr val="800000"/>
              </a:solidFill>
              <a:latin typeface="Montserrat" pitchFamily="2"/>
            </a:endParaRP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spTree>
    <p:extLst>
      <p:ext uri="{BB962C8B-B14F-4D97-AF65-F5344CB8AC3E}">
        <p14:creationId xmlns:p14="http://schemas.microsoft.com/office/powerpoint/2010/main" val="223657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Outil(s)</a:t>
            </a:r>
          </a:p>
        </p:txBody>
      </p:sp>
      <p:sp>
        <p:nvSpPr>
          <p:cNvPr id="3" name="Sous-titre 4">
            <a:extLst>
              <a:ext uri="{FF2B5EF4-FFF2-40B4-BE49-F238E27FC236}">
                <a16:creationId xmlns:a16="http://schemas.microsoft.com/office/drawing/2014/main" id="{F52B0DBC-E5DB-4827-A404-8A64841CE96D}"/>
              </a:ext>
            </a:extLst>
          </p:cNvPr>
          <p:cNvSpPr txBox="1">
            <a:spLocks noGrp="1"/>
          </p:cNvSpPr>
          <p:nvPr>
            <p:ph type="subTitle" idx="4294967295"/>
          </p:nvPr>
        </p:nvSpPr>
        <p:spPr>
          <a:xfrm>
            <a:off x="503997" y="1567543"/>
            <a:ext cx="8961549" cy="1266091"/>
          </a:xfrm>
        </p:spPr>
        <p:txBody>
          <a:bodyPr/>
          <a:lstStyle/>
          <a:p>
            <a:pPr lvl="0" algn="l">
              <a:lnSpc>
                <a:spcPct val="115000"/>
              </a:lnSpc>
            </a:pPr>
            <a:r>
              <a:rPr lang="fr-BE" sz="1600" dirty="0">
                <a:solidFill>
                  <a:srgbClr val="800000"/>
                </a:solidFill>
                <a:latin typeface="Montserrat" pitchFamily="2"/>
              </a:rPr>
              <a:t>Il existe une pléthore d’outils permettant de modéliser en </a:t>
            </a:r>
            <a:r>
              <a:rPr lang="fr-BE" sz="1600" dirty="0" err="1">
                <a:solidFill>
                  <a:srgbClr val="800000"/>
                </a:solidFill>
                <a:latin typeface="Montserrat" pitchFamily="2"/>
              </a:rPr>
              <a:t>BPMN</a:t>
            </a:r>
            <a:r>
              <a:rPr lang="fr-BE" sz="1600" dirty="0">
                <a:solidFill>
                  <a:srgbClr val="800000"/>
                </a:solidFill>
                <a:latin typeface="Montserrat" pitchFamily="2"/>
              </a:rPr>
              <a:t>.</a:t>
            </a:r>
          </a:p>
          <a:p>
            <a:pPr lvl="0" algn="l">
              <a:lnSpc>
                <a:spcPct val="115000"/>
              </a:lnSpc>
            </a:pPr>
            <a:r>
              <a:rPr lang="fr-BE" sz="1600" dirty="0">
                <a:solidFill>
                  <a:srgbClr val="800000"/>
                </a:solidFill>
                <a:latin typeface="Montserrat" pitchFamily="2"/>
              </a:rPr>
              <a:t>Pour ma part, j’utilise « </a:t>
            </a:r>
            <a:r>
              <a:rPr lang="fr-BE" sz="1600" dirty="0" err="1">
                <a:solidFill>
                  <a:srgbClr val="800000"/>
                </a:solidFill>
                <a:latin typeface="Montserrat" pitchFamily="2"/>
              </a:rPr>
              <a:t>cawemo</a:t>
            </a:r>
            <a:r>
              <a:rPr lang="fr-BE" sz="1600" dirty="0">
                <a:solidFill>
                  <a:srgbClr val="800000"/>
                </a:solidFill>
                <a:latin typeface="Montserrat" pitchFamily="2"/>
              </a:rPr>
              <a:t> » en ligne. C’est outil est gratuit et simple à prendre en  compte. Il peut aussi servir pour des projets collaboratifs. Vos projets peuvent être sauvé dans votre Google Drive.</a:t>
            </a:r>
          </a:p>
          <a:p>
            <a:pPr lvl="0" algn="l">
              <a:lnSpc>
                <a:spcPct val="115000"/>
              </a:lnSpc>
            </a:pPr>
            <a:endParaRPr lang="fr-BE" sz="1600" dirty="0">
              <a:solidFill>
                <a:srgbClr val="800000"/>
              </a:solidFill>
              <a:latin typeface="Montserrat" pitchFamily="2"/>
            </a:endParaRPr>
          </a:p>
          <a:p>
            <a:pPr lvl="0" algn="l">
              <a:lnSpc>
                <a:spcPct val="115000"/>
              </a:lnSpc>
            </a:pPr>
            <a:endParaRPr lang="fr-BE" sz="1600" dirty="0">
              <a:solidFill>
                <a:srgbClr val="800000"/>
              </a:solidFill>
              <a:latin typeface="Montserrat" pitchFamily="2"/>
            </a:endParaRP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7" name="Image 6">
            <a:extLst>
              <a:ext uri="{FF2B5EF4-FFF2-40B4-BE49-F238E27FC236}">
                <a16:creationId xmlns:a16="http://schemas.microsoft.com/office/drawing/2014/main" id="{4267C490-3995-434A-B18F-1E76BE609D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8989" y="2917731"/>
            <a:ext cx="6412977" cy="4449003"/>
          </a:xfrm>
          <a:prstGeom prst="rect">
            <a:avLst/>
          </a:prstGeom>
        </p:spPr>
      </p:pic>
    </p:spTree>
    <p:extLst>
      <p:ext uri="{BB962C8B-B14F-4D97-AF65-F5344CB8AC3E}">
        <p14:creationId xmlns:p14="http://schemas.microsoft.com/office/powerpoint/2010/main" val="383649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D51E50-3BD2-4E8A-95D7-1FDF2C779002}"/>
              </a:ext>
            </a:extLst>
          </p:cNvPr>
          <p:cNvPicPr>
            <a:picLocks noChangeAspect="1"/>
          </p:cNvPicPr>
          <p:nvPr/>
        </p:nvPicPr>
        <p:blipFill>
          <a:blip r:embed="rId3">
            <a:lum/>
            <a:alphaModFix/>
          </a:blip>
          <a:srcRect/>
          <a:stretch>
            <a:fillRect/>
          </a:stretch>
        </p:blipFill>
        <p:spPr>
          <a:xfrm>
            <a:off x="2972156" y="-2520004"/>
            <a:ext cx="7143841" cy="10105921"/>
          </a:xfrm>
          <a:prstGeom prst="rect">
            <a:avLst/>
          </a:prstGeom>
          <a:noFill/>
          <a:ln cap="flat">
            <a:noFill/>
          </a:ln>
        </p:spPr>
      </p:pic>
      <p:sp>
        <p:nvSpPr>
          <p:cNvPr id="2" name="Titre 3">
            <a:extLst>
              <a:ext uri="{FF2B5EF4-FFF2-40B4-BE49-F238E27FC236}">
                <a16:creationId xmlns:a16="http://schemas.microsoft.com/office/drawing/2014/main" id="{A0B5B286-823F-491D-856C-9D2F5FDBC8F8}"/>
              </a:ext>
            </a:extLst>
          </p:cNvPr>
          <p:cNvSpPr txBox="1">
            <a:spLocks noGrp="1"/>
          </p:cNvSpPr>
          <p:nvPr>
            <p:ph type="title" idx="4294967295"/>
          </p:nvPr>
        </p:nvSpPr>
        <p:spPr>
          <a:xfrm>
            <a:off x="503998" y="655396"/>
            <a:ext cx="9071643" cy="553998"/>
          </a:xfrm>
        </p:spPr>
        <p:txBody>
          <a:bodyPr>
            <a:spAutoFit/>
          </a:bodyPr>
          <a:lstStyle/>
          <a:p>
            <a:pPr lvl="0"/>
            <a:r>
              <a:rPr lang="fr-BE" sz="3600" b="1" u="sng" dirty="0">
                <a:solidFill>
                  <a:srgbClr val="800000"/>
                </a:solidFill>
                <a:latin typeface="Montserrat" pitchFamily="2"/>
              </a:rPr>
              <a:t>En savoir plus ?</a:t>
            </a:r>
          </a:p>
        </p:txBody>
      </p:sp>
      <p:sp>
        <p:nvSpPr>
          <p:cNvPr id="3" name="Sous-titre 4">
            <a:extLst>
              <a:ext uri="{FF2B5EF4-FFF2-40B4-BE49-F238E27FC236}">
                <a16:creationId xmlns:a16="http://schemas.microsoft.com/office/drawing/2014/main" id="{F52B0DBC-E5DB-4827-A404-8A64841CE96D}"/>
              </a:ext>
            </a:extLst>
          </p:cNvPr>
          <p:cNvSpPr txBox="1">
            <a:spLocks noGrp="1"/>
          </p:cNvSpPr>
          <p:nvPr>
            <p:ph type="subTitle" idx="4294967295"/>
          </p:nvPr>
        </p:nvSpPr>
        <p:spPr>
          <a:xfrm>
            <a:off x="503997" y="1567543"/>
            <a:ext cx="8961549" cy="1266091"/>
          </a:xfrm>
        </p:spPr>
        <p:txBody>
          <a:bodyPr/>
          <a:lstStyle/>
          <a:p>
            <a:pPr lvl="0" algn="l">
              <a:lnSpc>
                <a:spcPct val="115000"/>
              </a:lnSpc>
            </a:pPr>
            <a:r>
              <a:rPr lang="fr-BE" sz="1600" dirty="0">
                <a:solidFill>
                  <a:srgbClr val="800000"/>
                </a:solidFill>
                <a:latin typeface="Montserrat" pitchFamily="2"/>
              </a:rPr>
              <a:t>Google, </a:t>
            </a:r>
            <a:r>
              <a:rPr lang="fr-BE" sz="1600" dirty="0" err="1">
                <a:solidFill>
                  <a:srgbClr val="800000"/>
                </a:solidFill>
                <a:latin typeface="Montserrat" pitchFamily="2"/>
              </a:rPr>
              <a:t>Youtube</a:t>
            </a:r>
            <a:r>
              <a:rPr lang="fr-BE" sz="1600" dirty="0">
                <a:solidFill>
                  <a:srgbClr val="800000"/>
                </a:solidFill>
                <a:latin typeface="Montserrat" pitchFamily="2"/>
              </a:rPr>
              <a:t>, …. Il existe une base de ressources très importante sur </a:t>
            </a:r>
            <a:r>
              <a:rPr lang="fr-BE" sz="1600" dirty="0" err="1">
                <a:solidFill>
                  <a:srgbClr val="800000"/>
                </a:solidFill>
                <a:latin typeface="Montserrat" pitchFamily="2"/>
              </a:rPr>
              <a:t>BPMN</a:t>
            </a:r>
            <a:r>
              <a:rPr lang="fr-BE" sz="1600" dirty="0">
                <a:solidFill>
                  <a:srgbClr val="800000"/>
                </a:solidFill>
                <a:latin typeface="Montserrat" pitchFamily="2"/>
              </a:rPr>
              <a:t>, n’hésitez pas à fouiller et à suivre les tutos, vidéos, cours, …. </a:t>
            </a:r>
          </a:p>
          <a:p>
            <a:pPr lvl="0" algn="l">
              <a:lnSpc>
                <a:spcPct val="115000"/>
              </a:lnSpc>
            </a:pPr>
            <a:r>
              <a:rPr lang="fr-BE" sz="1600" dirty="0">
                <a:solidFill>
                  <a:srgbClr val="800000"/>
                </a:solidFill>
                <a:latin typeface="Montserrat" pitchFamily="2"/>
              </a:rPr>
              <a:t>Voici une vue d’ensemble des outils de modélisation de </a:t>
            </a:r>
            <a:r>
              <a:rPr lang="fr-BE" sz="1600" dirty="0" err="1">
                <a:solidFill>
                  <a:srgbClr val="800000"/>
                </a:solidFill>
                <a:latin typeface="Montserrat" pitchFamily="2"/>
              </a:rPr>
              <a:t>BPMN</a:t>
            </a:r>
            <a:r>
              <a:rPr lang="fr-BE" sz="1600" dirty="0">
                <a:solidFill>
                  <a:srgbClr val="800000"/>
                </a:solidFill>
                <a:latin typeface="Montserrat" pitchFamily="2"/>
              </a:rPr>
              <a:t>….. </a:t>
            </a:r>
            <a:r>
              <a:rPr lang="fr-BE" sz="1600" dirty="0" err="1">
                <a:solidFill>
                  <a:srgbClr val="800000"/>
                </a:solidFill>
                <a:latin typeface="Montserrat" pitchFamily="2"/>
              </a:rPr>
              <a:t>ENJOY</a:t>
            </a:r>
            <a:r>
              <a:rPr lang="fr-BE" sz="1600" dirty="0">
                <a:solidFill>
                  <a:srgbClr val="800000"/>
                </a:solidFill>
                <a:latin typeface="Montserrat" pitchFamily="2"/>
              </a:rPr>
              <a:t> !!!!</a:t>
            </a:r>
          </a:p>
          <a:p>
            <a:pPr lvl="0" algn="l">
              <a:lnSpc>
                <a:spcPct val="115000"/>
              </a:lnSpc>
            </a:pPr>
            <a:endParaRPr lang="fr-BE" sz="1600" dirty="0">
              <a:solidFill>
                <a:srgbClr val="800000"/>
              </a:solidFill>
              <a:latin typeface="Montserrat" pitchFamily="2"/>
            </a:endParaRPr>
          </a:p>
          <a:p>
            <a:pPr lvl="0" algn="l">
              <a:lnSpc>
                <a:spcPct val="115000"/>
              </a:lnSpc>
            </a:pPr>
            <a:endParaRPr lang="fr-BE" sz="1600" dirty="0">
              <a:solidFill>
                <a:srgbClr val="800000"/>
              </a:solidFill>
              <a:latin typeface="Montserrat" pitchFamily="2"/>
            </a:endParaRPr>
          </a:p>
        </p:txBody>
      </p:sp>
      <p:pic>
        <p:nvPicPr>
          <p:cNvPr id="6" name="Image 5">
            <a:extLst>
              <a:ext uri="{FF2B5EF4-FFF2-40B4-BE49-F238E27FC236}">
                <a16:creationId xmlns:a16="http://schemas.microsoft.com/office/drawing/2014/main" id="{0033CC54-D15A-44DA-89A6-AFE6D794E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407" y="54143"/>
            <a:ext cx="838273" cy="838273"/>
          </a:xfrm>
          <a:prstGeom prst="rect">
            <a:avLst/>
          </a:prstGeom>
        </p:spPr>
      </p:pic>
      <p:pic>
        <p:nvPicPr>
          <p:cNvPr id="8" name="Image 7">
            <a:extLst>
              <a:ext uri="{FF2B5EF4-FFF2-40B4-BE49-F238E27FC236}">
                <a16:creationId xmlns:a16="http://schemas.microsoft.com/office/drawing/2014/main" id="{77692ABE-750A-4C95-9F26-C9FBC0C004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6576" y="2685157"/>
            <a:ext cx="6764669" cy="4767481"/>
          </a:xfrm>
          <a:prstGeom prst="rect">
            <a:avLst/>
          </a:prstGeom>
        </p:spPr>
      </p:pic>
    </p:spTree>
    <p:extLst>
      <p:ext uri="{BB962C8B-B14F-4D97-AF65-F5344CB8AC3E}">
        <p14:creationId xmlns:p14="http://schemas.microsoft.com/office/powerpoint/2010/main" val="1512820294"/>
      </p:ext>
    </p:extLst>
  </p:cSld>
  <p:clrMapOvr>
    <a:masterClrMapping/>
  </p:clrMapOvr>
</p:sld>
</file>

<file path=ppt/theme/theme1.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549</Words>
  <Application>Microsoft Office PowerPoint</Application>
  <PresentationFormat>Personnalisé</PresentationFormat>
  <Paragraphs>65</Paragraphs>
  <Slides>10</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Liberation Sans</vt:lpstr>
      <vt:lpstr>Liberation Serif</vt:lpstr>
      <vt:lpstr>Montserrat</vt:lpstr>
      <vt:lpstr>Standard</vt:lpstr>
      <vt:lpstr>Présentation PowerPoint</vt:lpstr>
      <vt:lpstr>Définition :</vt:lpstr>
      <vt:lpstr>BPMN EN CLAIR !</vt:lpstr>
      <vt:lpstr>Les évènements</vt:lpstr>
      <vt:lpstr>Les Activités</vt:lpstr>
      <vt:lpstr>Les passerelles</vt:lpstr>
      <vt:lpstr>OK... Et pour les dev ?</vt:lpstr>
      <vt:lpstr>Outil(s)</vt:lpstr>
      <vt:lpstr>En savoir plus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Arnaud</dc:creator>
  <cp:lastModifiedBy>arnaud WANT</cp:lastModifiedBy>
  <cp:revision>54</cp:revision>
  <dcterms:created xsi:type="dcterms:W3CDTF">2017-02-12T13:52:40Z</dcterms:created>
  <dcterms:modified xsi:type="dcterms:W3CDTF">2021-01-10T16:28:29Z</dcterms:modified>
</cp:coreProperties>
</file>