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7" r:id="rId6"/>
    <p:sldId id="268" r:id="rId7"/>
    <p:sldId id="266" r:id="rId8"/>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0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332A120-4950-4394-ABD3-322B3513D846}"/>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3" name="Espace réservé de la date 2">
            <a:extLst>
              <a:ext uri="{FF2B5EF4-FFF2-40B4-BE49-F238E27FC236}">
                <a16:creationId xmlns:a16="http://schemas.microsoft.com/office/drawing/2014/main" id="{E36516A9-AB1C-4CF8-B95B-1C0D375C61D3}"/>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4" name="Espace réservé du pied de page 3">
            <a:extLst>
              <a:ext uri="{FF2B5EF4-FFF2-40B4-BE49-F238E27FC236}">
                <a16:creationId xmlns:a16="http://schemas.microsoft.com/office/drawing/2014/main" id="{70A12B7D-2E56-444A-98A6-F9B0090D2B41}"/>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5" name="Espace réservé du numéro de diapositive 4">
            <a:extLst>
              <a:ext uri="{FF2B5EF4-FFF2-40B4-BE49-F238E27FC236}">
                <a16:creationId xmlns:a16="http://schemas.microsoft.com/office/drawing/2014/main" id="{14F46A9F-1C9B-4492-8F3E-4AD809AE1B89}"/>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C32B93B0-C9A4-4E9C-AD67-B16191A696C6}" type="slidenum">
              <a:t>‹N°›</a:t>
            </a:fld>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Tree>
    <p:extLst>
      <p:ext uri="{BB962C8B-B14F-4D97-AF65-F5344CB8AC3E}">
        <p14:creationId xmlns:p14="http://schemas.microsoft.com/office/powerpoint/2010/main" val="143834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796C99B-64BB-4319-9186-A9AEFBF03185}"/>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Espace réservé des notes 2">
            <a:extLst>
              <a:ext uri="{FF2B5EF4-FFF2-40B4-BE49-F238E27FC236}">
                <a16:creationId xmlns:a16="http://schemas.microsoft.com/office/drawing/2014/main" id="{9C4DCFD4-17EB-4237-89F8-016FFDE09019}"/>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fr-BE"/>
          </a:p>
        </p:txBody>
      </p:sp>
      <p:sp>
        <p:nvSpPr>
          <p:cNvPr id="4" name="Espace réservé de l'en-tête 3">
            <a:extLst>
              <a:ext uri="{FF2B5EF4-FFF2-40B4-BE49-F238E27FC236}">
                <a16:creationId xmlns:a16="http://schemas.microsoft.com/office/drawing/2014/main" id="{4A0B88F1-E48D-45E6-9757-FD792141B3EF}"/>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5" name="Espace réservé de la date 4">
            <a:extLst>
              <a:ext uri="{FF2B5EF4-FFF2-40B4-BE49-F238E27FC236}">
                <a16:creationId xmlns:a16="http://schemas.microsoft.com/office/drawing/2014/main" id="{C2523E3A-1FC4-459B-9B9E-775A1B5B8FCB}"/>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6" name="Espace réservé du pied de page 5">
            <a:extLst>
              <a:ext uri="{FF2B5EF4-FFF2-40B4-BE49-F238E27FC236}">
                <a16:creationId xmlns:a16="http://schemas.microsoft.com/office/drawing/2014/main" id="{8E7D8202-D89D-461A-B378-DEF42FC62A88}"/>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7" name="Espace réservé du numéro de diapositive 6">
            <a:extLst>
              <a:ext uri="{FF2B5EF4-FFF2-40B4-BE49-F238E27FC236}">
                <a16:creationId xmlns:a16="http://schemas.microsoft.com/office/drawing/2014/main" id="{44FE6161-519C-4112-996C-CDCC880D6D3B}"/>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fld id="{C88F11EF-107C-4D6C-9FB3-6B9CB5DFFD36}" type="slidenum">
              <a:t>‹N°›</a:t>
            </a:fld>
            <a:endParaRPr lang="fr-BE" dirty="0"/>
          </a:p>
        </p:txBody>
      </p:sp>
    </p:spTree>
    <p:extLst>
      <p:ext uri="{BB962C8B-B14F-4D97-AF65-F5344CB8AC3E}">
        <p14:creationId xmlns:p14="http://schemas.microsoft.com/office/powerpoint/2010/main" val="2955432524"/>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fr-BE" sz="20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275E1C77-905A-4DA2-B7FD-97725C67BF1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D5CB815-113D-4929-84C9-97F39073D682}" type="slidenum">
              <a:t>1</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C0941CB8-B477-4973-9542-F8E36A74EB26}"/>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BAB1E803-D9E7-42E6-93D9-36E72C8D7B75}"/>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A4839459-D830-4B1D-AD24-E2D82850FE2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A96D63-F9EB-4B56-A16A-7F7A9316F152}" type="slidenum">
              <a:t>2</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2C6C9A6D-DE7D-466E-B7CD-CE6862F74031}"/>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C9CDEEA-E40B-407A-BFEF-8FD61190B519}"/>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FF34733-0812-4EA3-A094-EC0D362BF02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83D92C-F97F-4497-BE7E-BA4CD3ACC188}" type="slidenum">
              <a:t>3</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5CA19597-23AD-4154-8BB5-35EBA1BE4B27}"/>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D2B8796-0CF4-4AB1-AEE9-B5546A7D7BC0}"/>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4</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5</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817514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6</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88399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3262BD97-DEA6-428F-9F0F-C46948CBE6E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F835E75-7C4C-43D3-BF22-0C114041555E}" type="slidenum">
              <a:t>7</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82F34561-CB29-49AD-9451-94284FB6F251}"/>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F11B6-FE47-4A95-B40B-32276716A431}"/>
              </a:ext>
            </a:extLst>
          </p:cNvPr>
          <p:cNvSpPr txBox="1">
            <a:spLocks noGrp="1"/>
          </p:cNvSpPr>
          <p:nvPr>
            <p:ph type="body" sz="quarter" idx="1"/>
          </p:nvPr>
        </p:nvSpPr>
        <p:spPr/>
        <p:txBody>
          <a:bodyPr/>
          <a:lstStyle/>
          <a:p>
            <a:endParaRPr lang="fr-B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A5C8C-C4FE-473A-855D-9E7376E83B10}"/>
              </a:ext>
            </a:extLst>
          </p:cNvPr>
          <p:cNvSpPr txBox="1">
            <a:spLocks noGrp="1"/>
          </p:cNvSpPr>
          <p:nvPr>
            <p:ph type="ctrTitle"/>
          </p:nvPr>
        </p:nvSpPr>
        <p:spPr>
          <a:xfrm>
            <a:off x="1260472" y="1236661"/>
            <a:ext cx="7559673" cy="2632072"/>
          </a:xfrm>
        </p:spPr>
        <p:txBody>
          <a:bodyPr anchor="b"/>
          <a:lstStyle>
            <a:lvl1pPr>
              <a:defRPr lang="fr-FR" sz="6000"/>
            </a:lvl1pPr>
          </a:lstStyle>
          <a:p>
            <a:pPr lvl="0"/>
            <a:r>
              <a:rPr lang="fr-FR"/>
              <a:t>Modifiez le style du titre</a:t>
            </a:r>
            <a:endParaRPr lang="fr-BE"/>
          </a:p>
        </p:txBody>
      </p:sp>
      <p:sp>
        <p:nvSpPr>
          <p:cNvPr id="3" name="Sous-titre 2">
            <a:extLst>
              <a:ext uri="{FF2B5EF4-FFF2-40B4-BE49-F238E27FC236}">
                <a16:creationId xmlns:a16="http://schemas.microsoft.com/office/drawing/2014/main" id="{95325989-7E65-448F-8FDE-7DF6767542BA}"/>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fr-FR"/>
              <a:t>Modifiez le style des sous-titres du masque</a:t>
            </a:r>
            <a:endParaRPr lang="fr-BE"/>
          </a:p>
        </p:txBody>
      </p:sp>
      <p:sp>
        <p:nvSpPr>
          <p:cNvPr id="4" name="Espace réservé de la date 3">
            <a:extLst>
              <a:ext uri="{FF2B5EF4-FFF2-40B4-BE49-F238E27FC236}">
                <a16:creationId xmlns:a16="http://schemas.microsoft.com/office/drawing/2014/main" id="{EDCEBC29-55AA-4D88-AE99-59D7DFD1756D}"/>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793699A1-0E31-4C88-AF0E-B5276EBE488D}"/>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33B1B1A7-A1CB-4936-B9F4-50C6B47C38C2}"/>
              </a:ext>
            </a:extLst>
          </p:cNvPr>
          <p:cNvSpPr txBox="1">
            <a:spLocks noGrp="1"/>
          </p:cNvSpPr>
          <p:nvPr>
            <p:ph type="sldNum" sz="quarter" idx="8"/>
          </p:nvPr>
        </p:nvSpPr>
        <p:spPr/>
        <p:txBody>
          <a:bodyPr/>
          <a:lstStyle>
            <a:lvl1pPr>
              <a:defRPr/>
            </a:lvl1pPr>
          </a:lstStyle>
          <a:p>
            <a:pPr lvl="0"/>
            <a:fld id="{51D64088-5607-40DB-9488-F1B6073064C5}" type="slidenum">
              <a:t>‹N°›</a:t>
            </a:fld>
            <a:endParaRPr lang="fr-BE" dirty="0"/>
          </a:p>
        </p:txBody>
      </p:sp>
    </p:spTree>
    <p:extLst>
      <p:ext uri="{BB962C8B-B14F-4D97-AF65-F5344CB8AC3E}">
        <p14:creationId xmlns:p14="http://schemas.microsoft.com/office/powerpoint/2010/main" val="262369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BC119E-F7F2-4266-A9BA-53FFFFE9051C}"/>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texte vertical 2">
            <a:extLst>
              <a:ext uri="{FF2B5EF4-FFF2-40B4-BE49-F238E27FC236}">
                <a16:creationId xmlns:a16="http://schemas.microsoft.com/office/drawing/2014/main" id="{FBAE5914-C348-4936-BE00-E91716BC358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C69E41A-DB7C-4CC7-90CC-BB04CC12E917}"/>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5E31B672-A516-4C72-90F7-85479656E941}"/>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154D81EF-CD85-4333-800D-BE5B6BE9222A}"/>
              </a:ext>
            </a:extLst>
          </p:cNvPr>
          <p:cNvSpPr txBox="1">
            <a:spLocks noGrp="1"/>
          </p:cNvSpPr>
          <p:nvPr>
            <p:ph type="sldNum" sz="quarter" idx="8"/>
          </p:nvPr>
        </p:nvSpPr>
        <p:spPr/>
        <p:txBody>
          <a:bodyPr/>
          <a:lstStyle>
            <a:lvl1pPr>
              <a:defRPr/>
            </a:lvl1pPr>
          </a:lstStyle>
          <a:p>
            <a:pPr lvl="0"/>
            <a:fld id="{1D1B25E3-9F18-4502-BD23-85BD56051199}" type="slidenum">
              <a:t>‹N°›</a:t>
            </a:fld>
            <a:endParaRPr lang="fr-BE" dirty="0"/>
          </a:p>
        </p:txBody>
      </p:sp>
    </p:spTree>
    <p:extLst>
      <p:ext uri="{BB962C8B-B14F-4D97-AF65-F5344CB8AC3E}">
        <p14:creationId xmlns:p14="http://schemas.microsoft.com/office/powerpoint/2010/main" val="216577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8FB30A1-DD52-4C5B-9937-7C7E395F016E}"/>
              </a:ext>
            </a:extLst>
          </p:cNvPr>
          <p:cNvSpPr txBox="1">
            <a:spLocks noGrp="1"/>
          </p:cNvSpPr>
          <p:nvPr>
            <p:ph type="title" orient="vert"/>
          </p:nvPr>
        </p:nvSpPr>
        <p:spPr>
          <a:xfrm>
            <a:off x="7308854" y="301623"/>
            <a:ext cx="2266953" cy="5851529"/>
          </a:xfrm>
        </p:spPr>
        <p:txBody>
          <a:bodyPr vert="eaVert"/>
          <a:lstStyle>
            <a:lvl1pPr>
              <a:defRPr lang="fr-FR"/>
            </a:lvl1pPr>
          </a:lstStyle>
          <a:p>
            <a:pPr lvl="0"/>
            <a:r>
              <a:rPr lang="fr-FR"/>
              <a:t>Modifiez le style du titre</a:t>
            </a:r>
            <a:endParaRPr lang="fr-BE"/>
          </a:p>
        </p:txBody>
      </p:sp>
      <p:sp>
        <p:nvSpPr>
          <p:cNvPr id="3" name="Espace réservé du texte vertical 2">
            <a:extLst>
              <a:ext uri="{FF2B5EF4-FFF2-40B4-BE49-F238E27FC236}">
                <a16:creationId xmlns:a16="http://schemas.microsoft.com/office/drawing/2014/main" id="{43502AFE-0080-4502-AA9C-25331A53FE37}"/>
              </a:ext>
            </a:extLst>
          </p:cNvPr>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B13E2EDF-6C17-443E-AAEA-1E8B94139A04}"/>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7BA448FE-DE6E-4901-A1EA-88BAC9ADC718}"/>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71675B77-CEFA-444E-B933-31C4E8967AC5}"/>
              </a:ext>
            </a:extLst>
          </p:cNvPr>
          <p:cNvSpPr txBox="1">
            <a:spLocks noGrp="1"/>
          </p:cNvSpPr>
          <p:nvPr>
            <p:ph type="sldNum" sz="quarter" idx="8"/>
          </p:nvPr>
        </p:nvSpPr>
        <p:spPr/>
        <p:txBody>
          <a:bodyPr/>
          <a:lstStyle>
            <a:lvl1pPr>
              <a:defRPr/>
            </a:lvl1pPr>
          </a:lstStyle>
          <a:p>
            <a:pPr lvl="0"/>
            <a:fld id="{37CFD68C-51C2-4CE5-AF02-5019364BCE00}" type="slidenum">
              <a:t>‹N°›</a:t>
            </a:fld>
            <a:endParaRPr lang="fr-BE" dirty="0"/>
          </a:p>
        </p:txBody>
      </p:sp>
    </p:spTree>
    <p:extLst>
      <p:ext uri="{BB962C8B-B14F-4D97-AF65-F5344CB8AC3E}">
        <p14:creationId xmlns:p14="http://schemas.microsoft.com/office/powerpoint/2010/main" val="406146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9C501-0257-462D-8F93-B8D25C30B7FD}"/>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772935C8-45E3-400C-BA25-316AB84129B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EC1F14F-8350-44BF-A85B-69F2BA1064F3}"/>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637E3290-A4C6-452F-9DAF-68CD5D4F8965}"/>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EF32005A-5EDE-4E42-9691-0C39ADA2EEDD}"/>
              </a:ext>
            </a:extLst>
          </p:cNvPr>
          <p:cNvSpPr txBox="1">
            <a:spLocks noGrp="1"/>
          </p:cNvSpPr>
          <p:nvPr>
            <p:ph type="sldNum" sz="quarter" idx="8"/>
          </p:nvPr>
        </p:nvSpPr>
        <p:spPr/>
        <p:txBody>
          <a:bodyPr/>
          <a:lstStyle>
            <a:lvl1pPr>
              <a:defRPr/>
            </a:lvl1pPr>
          </a:lstStyle>
          <a:p>
            <a:pPr lvl="0"/>
            <a:fld id="{4021C581-4122-451A-8B37-7A48ACF3F9D6}" type="slidenum">
              <a:t>‹N°›</a:t>
            </a:fld>
            <a:endParaRPr lang="fr-BE" dirty="0"/>
          </a:p>
        </p:txBody>
      </p:sp>
    </p:spTree>
    <p:extLst>
      <p:ext uri="{BB962C8B-B14F-4D97-AF65-F5344CB8AC3E}">
        <p14:creationId xmlns:p14="http://schemas.microsoft.com/office/powerpoint/2010/main" val="29506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880A2-4874-4A8E-BF66-8082E6443874}"/>
              </a:ext>
            </a:extLst>
          </p:cNvPr>
          <p:cNvSpPr txBox="1">
            <a:spLocks noGrp="1"/>
          </p:cNvSpPr>
          <p:nvPr>
            <p:ph type="title"/>
          </p:nvPr>
        </p:nvSpPr>
        <p:spPr>
          <a:xfrm>
            <a:off x="687391" y="1884358"/>
            <a:ext cx="8694736" cy="3144841"/>
          </a:xfrm>
        </p:spPr>
        <p:txBody>
          <a:bodyPr anchor="b"/>
          <a:lstStyle>
            <a:lvl1pPr>
              <a:defRPr lang="fr-FR" sz="6000"/>
            </a:lvl1pPr>
          </a:lstStyle>
          <a:p>
            <a:pPr lvl="0"/>
            <a:r>
              <a:rPr lang="fr-FR"/>
              <a:t>Modifiez le style du titre</a:t>
            </a:r>
            <a:endParaRPr lang="fr-BE"/>
          </a:p>
        </p:txBody>
      </p:sp>
      <p:sp>
        <p:nvSpPr>
          <p:cNvPr id="3" name="Espace réservé du texte 2">
            <a:extLst>
              <a:ext uri="{FF2B5EF4-FFF2-40B4-BE49-F238E27FC236}">
                <a16:creationId xmlns:a16="http://schemas.microsoft.com/office/drawing/2014/main" id="{5A069236-2734-44A3-8C49-22B4BA539B27}"/>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A34392A-632B-4A08-800D-3879C277B0BF}"/>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C3E8310F-F4B4-4966-82A9-658747208BFD}"/>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78271B00-ABBE-431D-895A-1CB52CFC4E10}"/>
              </a:ext>
            </a:extLst>
          </p:cNvPr>
          <p:cNvSpPr txBox="1">
            <a:spLocks noGrp="1"/>
          </p:cNvSpPr>
          <p:nvPr>
            <p:ph type="sldNum" sz="quarter" idx="8"/>
          </p:nvPr>
        </p:nvSpPr>
        <p:spPr/>
        <p:txBody>
          <a:bodyPr/>
          <a:lstStyle>
            <a:lvl1pPr>
              <a:defRPr/>
            </a:lvl1pPr>
          </a:lstStyle>
          <a:p>
            <a:pPr lvl="0"/>
            <a:fld id="{BFBC21E9-3233-43DE-9B54-9FC6891E4164}" type="slidenum">
              <a:t>‹N°›</a:t>
            </a:fld>
            <a:endParaRPr lang="fr-BE" dirty="0"/>
          </a:p>
        </p:txBody>
      </p:sp>
    </p:spTree>
    <p:extLst>
      <p:ext uri="{BB962C8B-B14F-4D97-AF65-F5344CB8AC3E}">
        <p14:creationId xmlns:p14="http://schemas.microsoft.com/office/powerpoint/2010/main" val="239027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44BA4-53B0-47D8-98A5-E48B5776A46C}"/>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C6E4751A-A3D5-4F6C-AE66-5AB977543481}"/>
              </a:ext>
            </a:extLst>
          </p:cNvPr>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0F529EA-D2D1-4F98-B328-52ADA961F6F6}"/>
              </a:ext>
            </a:extLst>
          </p:cNvPr>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0AD0CE3E-2049-49BA-AC6E-7722DF53A329}"/>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823E4676-EC27-42E2-B7C9-BDCB43D148CD}"/>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29035D02-167E-4DBE-912B-AAFEC5CED7D5}"/>
              </a:ext>
            </a:extLst>
          </p:cNvPr>
          <p:cNvSpPr txBox="1">
            <a:spLocks noGrp="1"/>
          </p:cNvSpPr>
          <p:nvPr>
            <p:ph type="sldNum" sz="quarter" idx="8"/>
          </p:nvPr>
        </p:nvSpPr>
        <p:spPr/>
        <p:txBody>
          <a:bodyPr/>
          <a:lstStyle>
            <a:lvl1pPr>
              <a:defRPr/>
            </a:lvl1pPr>
          </a:lstStyle>
          <a:p>
            <a:pPr lvl="0"/>
            <a:fld id="{09A6B39D-4064-4E68-B63E-586B194A49EB}" type="slidenum">
              <a:t>‹N°›</a:t>
            </a:fld>
            <a:endParaRPr lang="fr-BE" dirty="0"/>
          </a:p>
        </p:txBody>
      </p:sp>
    </p:spTree>
    <p:extLst>
      <p:ext uri="{BB962C8B-B14F-4D97-AF65-F5344CB8AC3E}">
        <p14:creationId xmlns:p14="http://schemas.microsoft.com/office/powerpoint/2010/main" val="351494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3AC4B-624C-4016-8E2C-7724605718D0}"/>
              </a:ext>
            </a:extLst>
          </p:cNvPr>
          <p:cNvSpPr txBox="1">
            <a:spLocks noGrp="1"/>
          </p:cNvSpPr>
          <p:nvPr>
            <p:ph type="title"/>
          </p:nvPr>
        </p:nvSpPr>
        <p:spPr>
          <a:xfrm>
            <a:off x="693736" y="403222"/>
            <a:ext cx="8694736" cy="1460497"/>
          </a:xfrm>
        </p:spPr>
        <p:txBody>
          <a:bodyPr/>
          <a:lstStyle>
            <a:lvl1pPr>
              <a:defRPr lang="fr-FR"/>
            </a:lvl1pPr>
          </a:lstStyle>
          <a:p>
            <a:pPr lvl="0"/>
            <a:r>
              <a:rPr lang="fr-FR"/>
              <a:t>Modifiez le style du titre</a:t>
            </a:r>
            <a:endParaRPr lang="fr-BE"/>
          </a:p>
        </p:txBody>
      </p:sp>
      <p:sp>
        <p:nvSpPr>
          <p:cNvPr id="3" name="Espace réservé du texte 2">
            <a:extLst>
              <a:ext uri="{FF2B5EF4-FFF2-40B4-BE49-F238E27FC236}">
                <a16:creationId xmlns:a16="http://schemas.microsoft.com/office/drawing/2014/main" id="{D37CA246-B3AB-4B21-A935-A7299AF8C045}"/>
              </a:ext>
            </a:extLst>
          </p:cNvPr>
          <p:cNvSpPr txBox="1">
            <a:spLocks noGrp="1"/>
          </p:cNvSpPr>
          <p:nvPr>
            <p:ph type="body" idx="1"/>
          </p:nvPr>
        </p:nvSpPr>
        <p:spPr>
          <a:xfrm>
            <a:off x="693736" y="1852610"/>
            <a:ext cx="4265611" cy="908054"/>
          </a:xfrm>
        </p:spPr>
        <p:txBody>
          <a:bodyPr anchor="b"/>
          <a:lstStyle>
            <a:lvl1pPr>
              <a:defRPr sz="2400" b="1"/>
            </a:lvl1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97FE3C51-D89A-4441-8BAA-FF012378D0C0}"/>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78E8E4A2-F5F7-4029-910F-B939741BE832}"/>
              </a:ext>
            </a:extLst>
          </p:cNvPr>
          <p:cNvSpPr txBox="1">
            <a:spLocks noGrp="1"/>
          </p:cNvSpPr>
          <p:nvPr>
            <p:ph type="body" idx="3"/>
          </p:nvPr>
        </p:nvSpPr>
        <p:spPr>
          <a:xfrm>
            <a:off x="5103815" y="1852610"/>
            <a:ext cx="4284658" cy="908054"/>
          </a:xfrm>
        </p:spPr>
        <p:txBody>
          <a:bodyPr anchor="b"/>
          <a:lstStyle>
            <a:lvl1pPr>
              <a:defRPr sz="2400" b="1"/>
            </a:lvl1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4858743-56C2-46ED-83F0-C542BD52EE5F}"/>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726F3388-5A37-447C-B588-0FDDB08F5038}"/>
              </a:ext>
            </a:extLst>
          </p:cNvPr>
          <p:cNvSpPr txBox="1">
            <a:spLocks noGrp="1"/>
          </p:cNvSpPr>
          <p:nvPr>
            <p:ph type="dt" sz="half" idx="7"/>
          </p:nvPr>
        </p:nvSpPr>
        <p:spPr/>
        <p:txBody>
          <a:bodyPr/>
          <a:lstStyle>
            <a:lvl1pPr>
              <a:defRPr/>
            </a:lvl1pPr>
          </a:lstStyle>
          <a:p>
            <a:pPr lvl="0"/>
            <a:endParaRPr lang="fr-BE" dirty="0"/>
          </a:p>
        </p:txBody>
      </p:sp>
      <p:sp>
        <p:nvSpPr>
          <p:cNvPr id="8" name="Espace réservé du pied de page 7">
            <a:extLst>
              <a:ext uri="{FF2B5EF4-FFF2-40B4-BE49-F238E27FC236}">
                <a16:creationId xmlns:a16="http://schemas.microsoft.com/office/drawing/2014/main" id="{681A2366-BD3E-4B99-8FA2-B6EC71EDB62A}"/>
              </a:ext>
            </a:extLst>
          </p:cNvPr>
          <p:cNvSpPr txBox="1">
            <a:spLocks noGrp="1"/>
          </p:cNvSpPr>
          <p:nvPr>
            <p:ph type="ftr" sz="quarter" idx="9"/>
          </p:nvPr>
        </p:nvSpPr>
        <p:spPr/>
        <p:txBody>
          <a:bodyPr/>
          <a:lstStyle>
            <a:lvl1pPr>
              <a:defRPr/>
            </a:lvl1pPr>
          </a:lstStyle>
          <a:p>
            <a:pPr lvl="0"/>
            <a:endParaRPr lang="fr-BE" dirty="0"/>
          </a:p>
        </p:txBody>
      </p:sp>
      <p:sp>
        <p:nvSpPr>
          <p:cNvPr id="9" name="Espace réservé du numéro de diapositive 8">
            <a:extLst>
              <a:ext uri="{FF2B5EF4-FFF2-40B4-BE49-F238E27FC236}">
                <a16:creationId xmlns:a16="http://schemas.microsoft.com/office/drawing/2014/main" id="{9D2C0DBD-580B-489E-B6AC-63809DB284DA}"/>
              </a:ext>
            </a:extLst>
          </p:cNvPr>
          <p:cNvSpPr txBox="1">
            <a:spLocks noGrp="1"/>
          </p:cNvSpPr>
          <p:nvPr>
            <p:ph type="sldNum" sz="quarter" idx="8"/>
          </p:nvPr>
        </p:nvSpPr>
        <p:spPr/>
        <p:txBody>
          <a:bodyPr/>
          <a:lstStyle>
            <a:lvl1pPr>
              <a:defRPr/>
            </a:lvl1pPr>
          </a:lstStyle>
          <a:p>
            <a:pPr lvl="0"/>
            <a:fld id="{4F6DDBF4-43AF-44D0-80B9-00C59AE98570}" type="slidenum">
              <a:t>‹N°›</a:t>
            </a:fld>
            <a:endParaRPr lang="fr-BE" dirty="0"/>
          </a:p>
        </p:txBody>
      </p:sp>
    </p:spTree>
    <p:extLst>
      <p:ext uri="{BB962C8B-B14F-4D97-AF65-F5344CB8AC3E}">
        <p14:creationId xmlns:p14="http://schemas.microsoft.com/office/powerpoint/2010/main" val="235067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507A1-D46A-451A-A401-9490AEA57629}"/>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e la date 2">
            <a:extLst>
              <a:ext uri="{FF2B5EF4-FFF2-40B4-BE49-F238E27FC236}">
                <a16:creationId xmlns:a16="http://schemas.microsoft.com/office/drawing/2014/main" id="{90534369-514F-4DAE-9542-48504428F4E3}"/>
              </a:ext>
            </a:extLst>
          </p:cNvPr>
          <p:cNvSpPr txBox="1">
            <a:spLocks noGrp="1"/>
          </p:cNvSpPr>
          <p:nvPr>
            <p:ph type="dt" sz="half" idx="7"/>
          </p:nvPr>
        </p:nvSpPr>
        <p:spPr/>
        <p:txBody>
          <a:bodyPr/>
          <a:lstStyle>
            <a:lvl1pPr>
              <a:defRPr/>
            </a:lvl1pPr>
          </a:lstStyle>
          <a:p>
            <a:pPr lvl="0"/>
            <a:endParaRPr lang="fr-BE" dirty="0"/>
          </a:p>
        </p:txBody>
      </p:sp>
      <p:sp>
        <p:nvSpPr>
          <p:cNvPr id="4" name="Espace réservé du pied de page 3">
            <a:extLst>
              <a:ext uri="{FF2B5EF4-FFF2-40B4-BE49-F238E27FC236}">
                <a16:creationId xmlns:a16="http://schemas.microsoft.com/office/drawing/2014/main" id="{42ECA41B-52D1-4512-AFB8-62793C12BD8C}"/>
              </a:ext>
            </a:extLst>
          </p:cNvPr>
          <p:cNvSpPr txBox="1">
            <a:spLocks noGrp="1"/>
          </p:cNvSpPr>
          <p:nvPr>
            <p:ph type="ftr" sz="quarter" idx="9"/>
          </p:nvPr>
        </p:nvSpPr>
        <p:spPr/>
        <p:txBody>
          <a:bodyPr/>
          <a:lstStyle>
            <a:lvl1pPr>
              <a:defRPr/>
            </a:lvl1pPr>
          </a:lstStyle>
          <a:p>
            <a:pPr lvl="0"/>
            <a:endParaRPr lang="fr-BE" dirty="0"/>
          </a:p>
        </p:txBody>
      </p:sp>
      <p:sp>
        <p:nvSpPr>
          <p:cNvPr id="5" name="Espace réservé du numéro de diapositive 4">
            <a:extLst>
              <a:ext uri="{FF2B5EF4-FFF2-40B4-BE49-F238E27FC236}">
                <a16:creationId xmlns:a16="http://schemas.microsoft.com/office/drawing/2014/main" id="{419C54A5-6BE3-4DE9-A761-79CD4509DE11}"/>
              </a:ext>
            </a:extLst>
          </p:cNvPr>
          <p:cNvSpPr txBox="1">
            <a:spLocks noGrp="1"/>
          </p:cNvSpPr>
          <p:nvPr>
            <p:ph type="sldNum" sz="quarter" idx="8"/>
          </p:nvPr>
        </p:nvSpPr>
        <p:spPr/>
        <p:txBody>
          <a:bodyPr/>
          <a:lstStyle>
            <a:lvl1pPr>
              <a:defRPr/>
            </a:lvl1pPr>
          </a:lstStyle>
          <a:p>
            <a:pPr lvl="0"/>
            <a:fld id="{0ABDD275-462B-4F70-B779-15EAA4C6CEEE}" type="slidenum">
              <a:t>‹N°›</a:t>
            </a:fld>
            <a:endParaRPr lang="fr-BE" dirty="0"/>
          </a:p>
        </p:txBody>
      </p:sp>
    </p:spTree>
    <p:extLst>
      <p:ext uri="{BB962C8B-B14F-4D97-AF65-F5344CB8AC3E}">
        <p14:creationId xmlns:p14="http://schemas.microsoft.com/office/powerpoint/2010/main" val="22203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32976C-4F49-45E5-A4E8-94188D41E3EB}"/>
              </a:ext>
            </a:extLst>
          </p:cNvPr>
          <p:cNvSpPr txBox="1">
            <a:spLocks noGrp="1"/>
          </p:cNvSpPr>
          <p:nvPr>
            <p:ph type="dt" sz="half" idx="7"/>
          </p:nvPr>
        </p:nvSpPr>
        <p:spPr/>
        <p:txBody>
          <a:bodyPr/>
          <a:lstStyle>
            <a:lvl1pPr>
              <a:defRPr/>
            </a:lvl1pPr>
          </a:lstStyle>
          <a:p>
            <a:pPr lvl="0"/>
            <a:endParaRPr lang="fr-BE" dirty="0"/>
          </a:p>
        </p:txBody>
      </p:sp>
      <p:sp>
        <p:nvSpPr>
          <p:cNvPr id="3" name="Espace réservé du pied de page 2">
            <a:extLst>
              <a:ext uri="{FF2B5EF4-FFF2-40B4-BE49-F238E27FC236}">
                <a16:creationId xmlns:a16="http://schemas.microsoft.com/office/drawing/2014/main" id="{BACF6C61-7864-4971-BFEA-FF873D1F15BA}"/>
              </a:ext>
            </a:extLst>
          </p:cNvPr>
          <p:cNvSpPr txBox="1">
            <a:spLocks noGrp="1"/>
          </p:cNvSpPr>
          <p:nvPr>
            <p:ph type="ftr" sz="quarter" idx="9"/>
          </p:nvPr>
        </p:nvSpPr>
        <p:spPr/>
        <p:txBody>
          <a:bodyPr/>
          <a:lstStyle>
            <a:lvl1pPr>
              <a:defRPr/>
            </a:lvl1pPr>
          </a:lstStyle>
          <a:p>
            <a:pPr lvl="0"/>
            <a:endParaRPr lang="fr-BE" dirty="0"/>
          </a:p>
        </p:txBody>
      </p:sp>
      <p:sp>
        <p:nvSpPr>
          <p:cNvPr id="4" name="Espace réservé du numéro de diapositive 3">
            <a:extLst>
              <a:ext uri="{FF2B5EF4-FFF2-40B4-BE49-F238E27FC236}">
                <a16:creationId xmlns:a16="http://schemas.microsoft.com/office/drawing/2014/main" id="{9F8A2E29-95DE-4B63-A56B-C883F697D68C}"/>
              </a:ext>
            </a:extLst>
          </p:cNvPr>
          <p:cNvSpPr txBox="1">
            <a:spLocks noGrp="1"/>
          </p:cNvSpPr>
          <p:nvPr>
            <p:ph type="sldNum" sz="quarter" idx="8"/>
          </p:nvPr>
        </p:nvSpPr>
        <p:spPr/>
        <p:txBody>
          <a:bodyPr/>
          <a:lstStyle>
            <a:lvl1pPr>
              <a:defRPr/>
            </a:lvl1pPr>
          </a:lstStyle>
          <a:p>
            <a:pPr lvl="0"/>
            <a:fld id="{3F3C3B52-5FD2-4951-BDF0-2979148AD0BC}" type="slidenum">
              <a:t>‹N°›</a:t>
            </a:fld>
            <a:endParaRPr lang="fr-BE" dirty="0"/>
          </a:p>
        </p:txBody>
      </p:sp>
    </p:spTree>
    <p:extLst>
      <p:ext uri="{BB962C8B-B14F-4D97-AF65-F5344CB8AC3E}">
        <p14:creationId xmlns:p14="http://schemas.microsoft.com/office/powerpoint/2010/main" val="42255645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623A7-1D46-44F0-A3FC-34987966A4CA}"/>
              </a:ext>
            </a:extLst>
          </p:cNvPr>
          <p:cNvSpPr txBox="1">
            <a:spLocks noGrp="1"/>
          </p:cNvSpPr>
          <p:nvPr>
            <p:ph type="title"/>
          </p:nvPr>
        </p:nvSpPr>
        <p:spPr>
          <a:xfrm>
            <a:off x="693736" y="503240"/>
            <a:ext cx="3251204" cy="1765304"/>
          </a:xfrm>
        </p:spPr>
        <p:txBody>
          <a:bodyPr anchor="b"/>
          <a:lstStyle>
            <a:lvl1pPr>
              <a:defRPr lang="fr-FR" sz="3200"/>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E3128D37-7F98-4818-A96D-246EF8F21B2D}"/>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05DF42B-52D5-4FC7-B22A-2EE5147AEEE1}"/>
              </a:ext>
            </a:extLst>
          </p:cNvPr>
          <p:cNvSpPr txBox="1">
            <a:spLocks noGrp="1"/>
          </p:cNvSpPr>
          <p:nvPr>
            <p:ph type="body" idx="2"/>
          </p:nvPr>
        </p:nvSpPr>
        <p:spPr>
          <a:xfrm>
            <a:off x="693736" y="2268534"/>
            <a:ext cx="3251204" cy="4200525"/>
          </a:xfrm>
        </p:spPr>
        <p:txBody>
          <a:bodyPr/>
          <a:lstStyle>
            <a:lvl1pPr>
              <a:defRPr sz="1600"/>
            </a:lvl1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42D8A93-F66B-46E1-AD2E-42DE63384C7F}"/>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6FB407B0-1599-443C-83D9-474CBA871DEA}"/>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D482C056-1C97-45A8-ADF6-DDB4EDC464A6}"/>
              </a:ext>
            </a:extLst>
          </p:cNvPr>
          <p:cNvSpPr txBox="1">
            <a:spLocks noGrp="1"/>
          </p:cNvSpPr>
          <p:nvPr>
            <p:ph type="sldNum" sz="quarter" idx="8"/>
          </p:nvPr>
        </p:nvSpPr>
        <p:spPr/>
        <p:txBody>
          <a:bodyPr/>
          <a:lstStyle>
            <a:lvl1pPr>
              <a:defRPr/>
            </a:lvl1pPr>
          </a:lstStyle>
          <a:p>
            <a:pPr lvl="0"/>
            <a:fld id="{B76C64CB-29B4-446A-B640-576E6FAF2F46}" type="slidenum">
              <a:t>‹N°›</a:t>
            </a:fld>
            <a:endParaRPr lang="fr-BE" dirty="0"/>
          </a:p>
        </p:txBody>
      </p:sp>
    </p:spTree>
    <p:extLst>
      <p:ext uri="{BB962C8B-B14F-4D97-AF65-F5344CB8AC3E}">
        <p14:creationId xmlns:p14="http://schemas.microsoft.com/office/powerpoint/2010/main" val="122082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EB79E-B34A-476E-9146-6C04BFFC7F1E}"/>
              </a:ext>
            </a:extLst>
          </p:cNvPr>
          <p:cNvSpPr txBox="1">
            <a:spLocks noGrp="1"/>
          </p:cNvSpPr>
          <p:nvPr>
            <p:ph type="title"/>
          </p:nvPr>
        </p:nvSpPr>
        <p:spPr>
          <a:xfrm>
            <a:off x="693736" y="503240"/>
            <a:ext cx="3251204" cy="1765304"/>
          </a:xfrm>
        </p:spPr>
        <p:txBody>
          <a:bodyPr anchor="b"/>
          <a:lstStyle>
            <a:lvl1pPr>
              <a:defRPr lang="fr-FR" sz="3200"/>
            </a:lvl1pPr>
          </a:lstStyle>
          <a:p>
            <a:pPr lvl="0"/>
            <a:r>
              <a:rPr lang="fr-FR"/>
              <a:t>Modifiez le style du titre</a:t>
            </a:r>
            <a:endParaRPr lang="fr-BE"/>
          </a:p>
        </p:txBody>
      </p:sp>
      <p:sp>
        <p:nvSpPr>
          <p:cNvPr id="3" name="Espace réservé pour une image  2">
            <a:extLst>
              <a:ext uri="{FF2B5EF4-FFF2-40B4-BE49-F238E27FC236}">
                <a16:creationId xmlns:a16="http://schemas.microsoft.com/office/drawing/2014/main" id="{F9CDBB59-D59A-4D31-9E44-158591BB7DA4}"/>
              </a:ext>
            </a:extLst>
          </p:cNvPr>
          <p:cNvSpPr txBox="1">
            <a:spLocks noGrp="1"/>
          </p:cNvSpPr>
          <p:nvPr>
            <p:ph type="pic" idx="1"/>
          </p:nvPr>
        </p:nvSpPr>
        <p:spPr>
          <a:xfrm>
            <a:off x="4286249" y="1089022"/>
            <a:ext cx="5102223" cy="5372100"/>
          </a:xfrm>
        </p:spPr>
        <p:txBody>
          <a:bodyPr/>
          <a:lstStyle>
            <a:lvl1pPr>
              <a:defRPr lang="fr-BE"/>
            </a:lvl1pPr>
          </a:lstStyle>
          <a:p>
            <a:pPr lvl="0"/>
            <a:endParaRPr lang="fr-BE" dirty="0"/>
          </a:p>
        </p:txBody>
      </p:sp>
      <p:sp>
        <p:nvSpPr>
          <p:cNvPr id="4" name="Espace réservé du texte 3">
            <a:extLst>
              <a:ext uri="{FF2B5EF4-FFF2-40B4-BE49-F238E27FC236}">
                <a16:creationId xmlns:a16="http://schemas.microsoft.com/office/drawing/2014/main" id="{AB99EDC4-9A19-4C07-BE43-359F9C883C10}"/>
              </a:ext>
            </a:extLst>
          </p:cNvPr>
          <p:cNvSpPr txBox="1">
            <a:spLocks noGrp="1"/>
          </p:cNvSpPr>
          <p:nvPr>
            <p:ph type="body" idx="2"/>
          </p:nvPr>
        </p:nvSpPr>
        <p:spPr>
          <a:xfrm>
            <a:off x="693736" y="2268534"/>
            <a:ext cx="3251204" cy="4200525"/>
          </a:xfrm>
        </p:spPr>
        <p:txBody>
          <a:bodyPr/>
          <a:lstStyle>
            <a:lvl1pPr>
              <a:defRPr sz="1600"/>
            </a:lvl1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5D43C8A-A928-4A5A-AC1F-90CAA421691E}"/>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8579F7B9-F566-4A06-B670-B86D4EA036DD}"/>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155F8827-5EB5-433E-913D-AC56DCAA8FA2}"/>
              </a:ext>
            </a:extLst>
          </p:cNvPr>
          <p:cNvSpPr txBox="1">
            <a:spLocks noGrp="1"/>
          </p:cNvSpPr>
          <p:nvPr>
            <p:ph type="sldNum" sz="quarter" idx="8"/>
          </p:nvPr>
        </p:nvSpPr>
        <p:spPr/>
        <p:txBody>
          <a:bodyPr/>
          <a:lstStyle>
            <a:lvl1pPr>
              <a:defRPr/>
            </a:lvl1pPr>
          </a:lstStyle>
          <a:p>
            <a:pPr lvl="0"/>
            <a:fld id="{0A222CEA-19DF-4439-BA40-5DBAD8220EC2}" type="slidenum">
              <a:t>‹N°›</a:t>
            </a:fld>
            <a:endParaRPr lang="fr-BE" dirty="0"/>
          </a:p>
        </p:txBody>
      </p:sp>
    </p:spTree>
    <p:extLst>
      <p:ext uri="{BB962C8B-B14F-4D97-AF65-F5344CB8AC3E}">
        <p14:creationId xmlns:p14="http://schemas.microsoft.com/office/powerpoint/2010/main" val="264189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A85183D-D394-4AB7-9577-4297E7F2BD9F}"/>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fr-BE"/>
          </a:p>
        </p:txBody>
      </p:sp>
      <p:sp>
        <p:nvSpPr>
          <p:cNvPr id="3" name="Espace réservé du texte 2">
            <a:extLst>
              <a:ext uri="{FF2B5EF4-FFF2-40B4-BE49-F238E27FC236}">
                <a16:creationId xmlns:a16="http://schemas.microsoft.com/office/drawing/2014/main" id="{1F0F95E7-8016-461C-BE10-CAC9F0B2F9BF}"/>
              </a:ext>
            </a:extLst>
          </p:cNvPr>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EB2CD0F-3255-49B1-BCCB-DF1F86C21DA4}"/>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5" name="Espace réservé du pied de page 4">
            <a:extLst>
              <a:ext uri="{FF2B5EF4-FFF2-40B4-BE49-F238E27FC236}">
                <a16:creationId xmlns:a16="http://schemas.microsoft.com/office/drawing/2014/main" id="{0ABFF08C-4F50-48D1-A66C-B3C41AEE878C}"/>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6" name="Espace réservé du numéro de diapositive 5">
            <a:extLst>
              <a:ext uri="{FF2B5EF4-FFF2-40B4-BE49-F238E27FC236}">
                <a16:creationId xmlns:a16="http://schemas.microsoft.com/office/drawing/2014/main" id="{11986063-FFA2-4BCF-9A3E-9B267922DB8C}"/>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fld id="{2C0F77AF-FDB0-47CE-9F1C-E34B1FB86F59}" type="slidenum">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fr-BE" sz="4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p:titleStyle>
    <p:bodyStyle>
      <a:lvl1pPr marL="0" marR="0" lvl="0" indent="0" defTabSz="914400" rtl="0" fontAlgn="auto" hangingPunct="0">
        <a:lnSpc>
          <a:spcPct val="100000"/>
        </a:lnSpc>
        <a:spcBef>
          <a:spcPts val="1415"/>
        </a:spcBef>
        <a:spcAft>
          <a:spcPts val="0"/>
        </a:spcAft>
        <a:buNone/>
        <a:tabLst/>
        <a:defRPr lang="fr-FR" sz="32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586E4D4-B959-446E-88F7-F4FDFC55A54E}"/>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6" name="Sous-titre 5">
            <a:extLst>
              <a:ext uri="{FF2B5EF4-FFF2-40B4-BE49-F238E27FC236}">
                <a16:creationId xmlns:a16="http://schemas.microsoft.com/office/drawing/2014/main" id="{6E0D46A8-1B19-451F-997A-310DE8FFE486}"/>
              </a:ext>
            </a:extLst>
          </p:cNvPr>
          <p:cNvSpPr txBox="1">
            <a:spLocks noGrp="1"/>
          </p:cNvSpPr>
          <p:nvPr>
            <p:ph type="subTitle" idx="4294967295"/>
          </p:nvPr>
        </p:nvSpPr>
        <p:spPr>
          <a:xfrm>
            <a:off x="504355" y="6446163"/>
            <a:ext cx="9071643" cy="1113510"/>
          </a:xfrm>
        </p:spPr>
        <p:txBody>
          <a:bodyPr anchor="ctr" anchorCtr="1"/>
          <a:lstStyle/>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p:txBody>
      </p:sp>
      <p:sp>
        <p:nvSpPr>
          <p:cNvPr id="7" name="ZoneTexte 6">
            <a:extLst>
              <a:ext uri="{FF2B5EF4-FFF2-40B4-BE49-F238E27FC236}">
                <a16:creationId xmlns:a16="http://schemas.microsoft.com/office/drawing/2014/main" id="{30F264A0-81BC-431F-A11E-76CD6B25F075}"/>
              </a:ext>
            </a:extLst>
          </p:cNvPr>
          <p:cNvSpPr txBox="1"/>
          <p:nvPr/>
        </p:nvSpPr>
        <p:spPr>
          <a:xfrm>
            <a:off x="4057123" y="7128004"/>
            <a:ext cx="1820286" cy="325361"/>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BE" sz="1500" b="0" i="0" u="none" strike="noStrike" kern="1200" cap="none" spc="0" baseline="0" dirty="0">
                <a:solidFill>
                  <a:srgbClr val="800000"/>
                </a:solidFill>
                <a:uFillTx/>
                <a:latin typeface="Montserrat" pitchFamily="2"/>
                <a:ea typeface="Microsoft YaHei" pitchFamily="2"/>
                <a:cs typeface="Mangal" pitchFamily="2"/>
              </a:rPr>
              <a:t>Par Arnaud Want</a:t>
            </a:r>
          </a:p>
        </p:txBody>
      </p:sp>
      <p:pic>
        <p:nvPicPr>
          <p:cNvPr id="9" name="Image 8">
            <a:extLst>
              <a:ext uri="{FF2B5EF4-FFF2-40B4-BE49-F238E27FC236}">
                <a16:creationId xmlns:a16="http://schemas.microsoft.com/office/drawing/2014/main" id="{DE0BBA7B-2166-489B-ABB1-74AC154EC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5" name="Image 4">
            <a:extLst>
              <a:ext uri="{FF2B5EF4-FFF2-40B4-BE49-F238E27FC236}">
                <a16:creationId xmlns:a16="http://schemas.microsoft.com/office/drawing/2014/main" id="{C000E5B7-EE51-49FC-8F0D-FEB077FFA562}"/>
              </a:ext>
            </a:extLst>
          </p:cNvPr>
          <p:cNvPicPr>
            <a:picLocks noChangeAspect="1"/>
          </p:cNvPicPr>
          <p:nvPr/>
        </p:nvPicPr>
        <p:blipFill rotWithShape="1">
          <a:blip r:embed="rId5">
            <a:extLst>
              <a:ext uri="{28A0092B-C50C-407E-A947-70E740481C1C}">
                <a14:useLocalDpi xmlns:a14="http://schemas.microsoft.com/office/drawing/2010/main" val="0"/>
              </a:ext>
            </a:extLst>
          </a:blip>
          <a:srcRect l="24620" t="30893" r="25440" b="34163"/>
          <a:stretch/>
        </p:blipFill>
        <p:spPr>
          <a:xfrm>
            <a:off x="2481943" y="2351313"/>
            <a:ext cx="5034224" cy="26125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4CF850F-DDE5-4F3E-8B4D-66B09A695B80}"/>
              </a:ext>
            </a:extLst>
          </p:cNvPr>
          <p:cNvPicPr>
            <a:picLocks noChangeAspect="1"/>
          </p:cNvPicPr>
          <p:nvPr/>
        </p:nvPicPr>
        <p:blipFill>
          <a:blip r:embed="rId3">
            <a:lum/>
            <a:alphaModFix/>
          </a:blip>
          <a:srcRect/>
          <a:stretch>
            <a:fillRect/>
          </a:stretch>
        </p:blipFill>
        <p:spPr>
          <a:xfrm>
            <a:off x="2936784" y="-2546246"/>
            <a:ext cx="7143841" cy="10105921"/>
          </a:xfrm>
          <a:prstGeom prst="rect">
            <a:avLst/>
          </a:prstGeom>
          <a:noFill/>
          <a:ln cap="flat">
            <a:noFill/>
          </a:ln>
        </p:spPr>
      </p:pic>
      <p:sp>
        <p:nvSpPr>
          <p:cNvPr id="3" name="Titre 2">
            <a:extLst>
              <a:ext uri="{FF2B5EF4-FFF2-40B4-BE49-F238E27FC236}">
                <a16:creationId xmlns:a16="http://schemas.microsoft.com/office/drawing/2014/main" id="{2406AB2B-C3AD-4F06-9881-F7F2D3BE7992}"/>
              </a:ext>
            </a:extLst>
          </p:cNvPr>
          <p:cNvSpPr txBox="1">
            <a:spLocks noGrp="1"/>
          </p:cNvSpPr>
          <p:nvPr>
            <p:ph type="title" idx="4294967295"/>
          </p:nvPr>
        </p:nvSpPr>
        <p:spPr/>
        <p:txBody>
          <a:bodyPr/>
          <a:lstStyle/>
          <a:p>
            <a:pPr lvl="0"/>
            <a:r>
              <a:rPr lang="fr-BE" sz="3600" b="1" u="sng" dirty="0">
                <a:solidFill>
                  <a:srgbClr val="800000"/>
                </a:solidFill>
                <a:latin typeface="Montserrat" pitchFamily="2"/>
              </a:rPr>
              <a:t>Définition :</a:t>
            </a:r>
          </a:p>
        </p:txBody>
      </p:sp>
      <p:sp>
        <p:nvSpPr>
          <p:cNvPr id="5" name="Sous-titre 4">
            <a:extLst>
              <a:ext uri="{FF2B5EF4-FFF2-40B4-BE49-F238E27FC236}">
                <a16:creationId xmlns:a16="http://schemas.microsoft.com/office/drawing/2014/main" id="{D94048CC-DE13-414D-863B-C26181620931}"/>
              </a:ext>
            </a:extLst>
          </p:cNvPr>
          <p:cNvSpPr txBox="1">
            <a:spLocks noGrp="1"/>
          </p:cNvSpPr>
          <p:nvPr>
            <p:ph type="subTitle" idx="4294967295"/>
          </p:nvPr>
        </p:nvSpPr>
        <p:spPr>
          <a:xfrm>
            <a:off x="165369" y="2394857"/>
            <a:ext cx="9752354" cy="4863496"/>
          </a:xfrm>
        </p:spPr>
        <p:txBody>
          <a:bodyPr/>
          <a:lstStyle/>
          <a:p>
            <a:pPr lvl="0" algn="l"/>
            <a:r>
              <a:rPr lang="fr-BE" sz="1600" b="1" dirty="0">
                <a:solidFill>
                  <a:srgbClr val="800000"/>
                </a:solidFill>
                <a:latin typeface="Montserrat" panose="00000500000000000000" pitchFamily="2" charset="0"/>
              </a:rPr>
              <a:t>ITIL</a:t>
            </a:r>
            <a:r>
              <a:rPr lang="fr-BE" sz="1600" dirty="0">
                <a:solidFill>
                  <a:srgbClr val="800000"/>
                </a:solidFill>
                <a:latin typeface="Montserrat" panose="00000500000000000000" pitchFamily="2" charset="0"/>
              </a:rPr>
              <a:t> (pour « </a:t>
            </a:r>
            <a:r>
              <a:rPr lang="fr-BE" sz="1600" b="1" i="1" dirty="0">
                <a:solidFill>
                  <a:srgbClr val="800000"/>
                </a:solidFill>
                <a:latin typeface="Montserrat" panose="00000500000000000000" pitchFamily="2" charset="0"/>
              </a:rPr>
              <a:t>I</a:t>
            </a:r>
            <a:r>
              <a:rPr lang="fr-BE" sz="1600" i="1" dirty="0">
                <a:solidFill>
                  <a:srgbClr val="800000"/>
                </a:solidFill>
                <a:latin typeface="Montserrat" panose="00000500000000000000" pitchFamily="2" charset="0"/>
              </a:rPr>
              <a:t>nformation </a:t>
            </a:r>
            <a:r>
              <a:rPr lang="fr-BE" sz="1600" b="1" i="1" dirty="0" err="1">
                <a:solidFill>
                  <a:srgbClr val="800000"/>
                </a:solidFill>
                <a:latin typeface="Montserrat" panose="00000500000000000000" pitchFamily="2" charset="0"/>
              </a:rPr>
              <a:t>T</a:t>
            </a:r>
            <a:r>
              <a:rPr lang="fr-BE" sz="1600" i="1" dirty="0" err="1">
                <a:solidFill>
                  <a:srgbClr val="800000"/>
                </a:solidFill>
                <a:latin typeface="Montserrat" panose="00000500000000000000" pitchFamily="2" charset="0"/>
              </a:rPr>
              <a:t>echnology</a:t>
            </a:r>
            <a:r>
              <a:rPr lang="fr-BE" sz="1600" i="1" dirty="0">
                <a:solidFill>
                  <a:srgbClr val="800000"/>
                </a:solidFill>
                <a:latin typeface="Montserrat" panose="00000500000000000000" pitchFamily="2" charset="0"/>
              </a:rPr>
              <a:t> </a:t>
            </a:r>
            <a:r>
              <a:rPr lang="fr-BE" sz="1600" b="1" i="1" dirty="0">
                <a:solidFill>
                  <a:srgbClr val="800000"/>
                </a:solidFill>
                <a:latin typeface="Montserrat" panose="00000500000000000000" pitchFamily="2" charset="0"/>
              </a:rPr>
              <a:t>I</a:t>
            </a:r>
            <a:r>
              <a:rPr lang="fr-BE" sz="1600" i="1" dirty="0">
                <a:solidFill>
                  <a:srgbClr val="800000"/>
                </a:solidFill>
                <a:latin typeface="Montserrat" panose="00000500000000000000" pitchFamily="2" charset="0"/>
              </a:rPr>
              <a:t>nfrastructure </a:t>
            </a:r>
            <a:r>
              <a:rPr lang="fr-BE" sz="1600" b="1" i="1" dirty="0">
                <a:solidFill>
                  <a:srgbClr val="800000"/>
                </a:solidFill>
                <a:latin typeface="Montserrat" panose="00000500000000000000" pitchFamily="2" charset="0"/>
              </a:rPr>
              <a:t>L</a:t>
            </a:r>
            <a:r>
              <a:rPr lang="fr-BE" sz="1600" i="1" dirty="0">
                <a:solidFill>
                  <a:srgbClr val="800000"/>
                </a:solidFill>
                <a:latin typeface="Montserrat" panose="00000500000000000000" pitchFamily="2" charset="0"/>
              </a:rPr>
              <a:t>ibrary </a:t>
            </a:r>
            <a:r>
              <a:rPr lang="fr-BE" sz="1600" dirty="0">
                <a:solidFill>
                  <a:srgbClr val="800000"/>
                </a:solidFill>
                <a:latin typeface="Montserrat" panose="00000500000000000000" pitchFamily="2" charset="0"/>
              </a:rPr>
              <a:t>», ou « </a:t>
            </a:r>
            <a:r>
              <a:rPr lang="fr-BE" sz="1600" i="1" dirty="0">
                <a:solidFill>
                  <a:srgbClr val="800000"/>
                </a:solidFill>
                <a:latin typeface="Montserrat" panose="00000500000000000000" pitchFamily="2" charset="0"/>
              </a:rPr>
              <a:t>Bibliothèque pour l'infrastructure des technologies de l'information</a:t>
            </a:r>
            <a:r>
              <a:rPr lang="fr-BE" sz="1600" dirty="0">
                <a:solidFill>
                  <a:srgbClr val="800000"/>
                </a:solidFill>
                <a:latin typeface="Montserrat" panose="00000500000000000000" pitchFamily="2" charset="0"/>
              </a:rPr>
              <a:t> » en français) est un ensemble d'ouvrages recensant les bonnes pratiques (« best practices ») du management du système d'information. </a:t>
            </a:r>
          </a:p>
          <a:p>
            <a:pPr lvl="0" algn="l"/>
            <a:r>
              <a:rPr lang="fr-BE" sz="1600" dirty="0">
                <a:solidFill>
                  <a:srgbClr val="800000"/>
                </a:solidFill>
                <a:latin typeface="Montserrat" panose="00000500000000000000" pitchFamily="2" charset="0"/>
              </a:rPr>
              <a:t>Rédigée à l'origine par des experts de l'Office public britannique du Commerce (</a:t>
            </a:r>
            <a:r>
              <a:rPr lang="fr-BE" sz="1600" dirty="0" err="1">
                <a:solidFill>
                  <a:srgbClr val="800000"/>
                </a:solidFill>
                <a:latin typeface="Montserrat" panose="00000500000000000000" pitchFamily="2" charset="0"/>
              </a:rPr>
              <a:t>OGC</a:t>
            </a:r>
            <a:r>
              <a:rPr lang="fr-BE" sz="1600" dirty="0">
                <a:solidFill>
                  <a:srgbClr val="800000"/>
                </a:solidFill>
                <a:latin typeface="Montserrat" panose="00000500000000000000" pitchFamily="2" charset="0"/>
              </a:rPr>
              <a:t>), ITIL a fait intervenir à partir de sa version 3 des experts issus de plusieurs entreprises de services telles qu'Accenture, Ernst &amp; Young, Hewlett-Packard, Deloitte, BearingPoint, CGI ou </a:t>
            </a:r>
            <a:r>
              <a:rPr lang="fr-BE" sz="1600" dirty="0" err="1">
                <a:solidFill>
                  <a:srgbClr val="800000"/>
                </a:solidFill>
                <a:latin typeface="Montserrat" panose="00000500000000000000" pitchFamily="2" charset="0"/>
              </a:rPr>
              <a:t>PriceWaterhouseCoopers</a:t>
            </a:r>
            <a:r>
              <a:rPr lang="fr-BE" sz="1600" dirty="0">
                <a:solidFill>
                  <a:srgbClr val="800000"/>
                </a:solidFill>
                <a:latin typeface="Montserrat" panose="00000500000000000000" pitchFamily="2" charset="0"/>
              </a:rPr>
              <a:t>.</a:t>
            </a:r>
          </a:p>
          <a:p>
            <a:pPr lvl="0" algn="l"/>
            <a:r>
              <a:rPr lang="fr-BE" sz="1600" dirty="0">
                <a:solidFill>
                  <a:srgbClr val="800000"/>
                </a:solidFill>
                <a:latin typeface="Montserrat" panose="00000500000000000000" pitchFamily="2" charset="0"/>
              </a:rPr>
              <a:t>Après un développement essentiellement européen jusqu'à la fin des années 1990, ITIL s'est implanté sur le marché nord-américain via des entreprises de conseil en transformation des systèmes d'information.</a:t>
            </a:r>
          </a:p>
          <a:p>
            <a:pPr lvl="0" algn="l"/>
            <a:endParaRPr lang="fr-BE" sz="1600" dirty="0">
              <a:solidFill>
                <a:srgbClr val="800000"/>
              </a:solidFill>
              <a:latin typeface="Montserrat" panose="00000500000000000000" pitchFamily="2" charset="0"/>
            </a:endParaRPr>
          </a:p>
          <a:p>
            <a:pPr lvl="0" algn="l"/>
            <a:r>
              <a:rPr lang="fr-BE" sz="1600" dirty="0">
                <a:solidFill>
                  <a:srgbClr val="800000"/>
                </a:solidFill>
                <a:latin typeface="Montserrat" panose="00000500000000000000" pitchFamily="2" charset="0"/>
              </a:rPr>
              <a:t>Les recommandations d'</a:t>
            </a:r>
            <a:r>
              <a:rPr lang="fr-BE" sz="1600" dirty="0" err="1">
                <a:solidFill>
                  <a:srgbClr val="800000"/>
                </a:solidFill>
                <a:latin typeface="Montserrat" panose="00000500000000000000" pitchFamily="2" charset="0"/>
              </a:rPr>
              <a:t>ITIL</a:t>
            </a:r>
            <a:r>
              <a:rPr lang="fr-BE" sz="1600" dirty="0">
                <a:solidFill>
                  <a:srgbClr val="800000"/>
                </a:solidFill>
                <a:latin typeface="Montserrat" panose="00000500000000000000" pitchFamily="2" charset="0"/>
              </a:rPr>
              <a:t> positionnent des blocs organisationnels et des flux d'informations. De nombreux logiciels d'exploitation informatique sont conformes à ces recommandations.</a:t>
            </a:r>
          </a:p>
          <a:p>
            <a:pPr lvl="0" algn="l"/>
            <a:endParaRPr lang="fr-BE" sz="1600" dirty="0">
              <a:solidFill>
                <a:srgbClr val="800000"/>
              </a:solidFill>
              <a:latin typeface="Montserrat" panose="00000500000000000000" pitchFamily="2" charset="0"/>
            </a:endParaRPr>
          </a:p>
          <a:p>
            <a:pPr lvl="0" algn="l"/>
            <a:r>
              <a:rPr lang="fr-BE" sz="1200" dirty="0">
                <a:solidFill>
                  <a:srgbClr val="800000"/>
                </a:solidFill>
                <a:latin typeface="Montserrat" panose="00000500000000000000" pitchFamily="2" charset="0"/>
              </a:rPr>
              <a:t>Source Wikipédia</a:t>
            </a:r>
          </a:p>
        </p:txBody>
      </p:sp>
      <p:pic>
        <p:nvPicPr>
          <p:cNvPr id="6" name="Image 5">
            <a:extLst>
              <a:ext uri="{FF2B5EF4-FFF2-40B4-BE49-F238E27FC236}">
                <a16:creationId xmlns:a16="http://schemas.microsoft.com/office/drawing/2014/main" id="{98E0DCAB-AD73-464E-BCD4-8F3CBCFDB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F2F17FD-BEF3-4C7B-9F5C-C9CD7FB2D504}"/>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3" name="Titre 2">
            <a:extLst>
              <a:ext uri="{FF2B5EF4-FFF2-40B4-BE49-F238E27FC236}">
                <a16:creationId xmlns:a16="http://schemas.microsoft.com/office/drawing/2014/main" id="{5A573218-46B8-4493-B2F1-C41EFF830548}"/>
              </a:ext>
            </a:extLst>
          </p:cNvPr>
          <p:cNvSpPr txBox="1">
            <a:spLocks noGrp="1"/>
          </p:cNvSpPr>
          <p:nvPr>
            <p:ph type="title" idx="4294967295"/>
          </p:nvPr>
        </p:nvSpPr>
        <p:spPr/>
        <p:txBody>
          <a:bodyPr/>
          <a:lstStyle/>
          <a:p>
            <a:pPr lvl="0"/>
            <a:r>
              <a:rPr lang="fr-BE" sz="3600" b="1" u="sng" dirty="0">
                <a:solidFill>
                  <a:srgbClr val="800000"/>
                </a:solidFill>
                <a:latin typeface="Montserrat" pitchFamily="2"/>
              </a:rPr>
              <a:t>Concrètement !</a:t>
            </a:r>
          </a:p>
        </p:txBody>
      </p:sp>
      <p:sp>
        <p:nvSpPr>
          <p:cNvPr id="4" name="Sous-titre 3">
            <a:extLst>
              <a:ext uri="{FF2B5EF4-FFF2-40B4-BE49-F238E27FC236}">
                <a16:creationId xmlns:a16="http://schemas.microsoft.com/office/drawing/2014/main" id="{978E6F83-2E06-49D7-A5BF-3A52914EEEE3}"/>
              </a:ext>
            </a:extLst>
          </p:cNvPr>
          <p:cNvSpPr txBox="1">
            <a:spLocks noGrp="1"/>
          </p:cNvSpPr>
          <p:nvPr>
            <p:ph type="subTitle" idx="4294967295"/>
          </p:nvPr>
        </p:nvSpPr>
        <p:spPr>
          <a:xfrm>
            <a:off x="504355" y="1818756"/>
            <a:ext cx="9071643" cy="5296536"/>
          </a:xfrm>
        </p:spPr>
        <p:txBody>
          <a:bodyPr/>
          <a:lstStyle/>
          <a:p>
            <a:pPr lvl="0" algn="just">
              <a:lnSpc>
                <a:spcPct val="115000"/>
              </a:lnSpc>
            </a:pPr>
            <a:r>
              <a:rPr lang="fr-BE" sz="1600" dirty="0">
                <a:solidFill>
                  <a:srgbClr val="800000"/>
                </a:solidFill>
                <a:latin typeface="Montserrat" pitchFamily="2"/>
              </a:rPr>
              <a:t>ITIL est un référentiel méthodologique très large qui aborde les sujets suivants :</a:t>
            </a:r>
          </a:p>
          <a:p>
            <a:pPr lvl="0" algn="just">
              <a:lnSpc>
                <a:spcPct val="115000"/>
              </a:lnSpc>
            </a:pPr>
            <a:endParaRPr lang="fr-BE" sz="1600" dirty="0">
              <a:solidFill>
                <a:srgbClr val="800000"/>
              </a:solidFill>
              <a:latin typeface="Montserrat" pitchFamily="2"/>
            </a:endParaRPr>
          </a:p>
          <a:p>
            <a:pPr lvl="0" algn="just">
              <a:lnSpc>
                <a:spcPct val="115000"/>
              </a:lnSpc>
            </a:pPr>
            <a:r>
              <a:rPr lang="fr-BE" sz="1600" dirty="0">
                <a:solidFill>
                  <a:srgbClr val="800000"/>
                </a:solidFill>
                <a:latin typeface="Montserrat" pitchFamily="2"/>
              </a:rPr>
              <a:t>- Comment organiser un système d'information ?</a:t>
            </a:r>
          </a:p>
          <a:p>
            <a:pPr lvl="0" algn="just">
              <a:lnSpc>
                <a:spcPct val="115000"/>
              </a:lnSpc>
            </a:pPr>
            <a:r>
              <a:rPr lang="fr-BE" sz="1600" dirty="0">
                <a:solidFill>
                  <a:srgbClr val="800000"/>
                </a:solidFill>
                <a:latin typeface="Montserrat" pitchFamily="2"/>
              </a:rPr>
              <a:t>- Comment améliorer l'efficacité du système d'information ?</a:t>
            </a:r>
          </a:p>
          <a:p>
            <a:pPr lvl="0" algn="just">
              <a:lnSpc>
                <a:spcPct val="115000"/>
              </a:lnSpc>
            </a:pPr>
            <a:r>
              <a:rPr lang="fr-BE" sz="1600" dirty="0">
                <a:solidFill>
                  <a:srgbClr val="800000"/>
                </a:solidFill>
                <a:latin typeface="Montserrat" pitchFamily="2"/>
              </a:rPr>
              <a:t>- Comment réduire les risques ?</a:t>
            </a:r>
          </a:p>
          <a:p>
            <a:pPr lvl="0" algn="just">
              <a:lnSpc>
                <a:spcPct val="115000"/>
              </a:lnSpc>
            </a:pPr>
            <a:r>
              <a:rPr lang="fr-BE" sz="1600" dirty="0">
                <a:solidFill>
                  <a:srgbClr val="800000"/>
                </a:solidFill>
                <a:latin typeface="Montserrat" pitchFamily="2"/>
              </a:rPr>
              <a:t>- Comment augmenter la qualité </a:t>
            </a:r>
          </a:p>
          <a:p>
            <a:pPr lvl="0" algn="just">
              <a:lnSpc>
                <a:spcPct val="115000"/>
              </a:lnSpc>
            </a:pPr>
            <a:r>
              <a:rPr lang="fr-BE" sz="1600" dirty="0">
                <a:solidFill>
                  <a:srgbClr val="800000"/>
                </a:solidFill>
                <a:latin typeface="Montserrat" pitchFamily="2"/>
              </a:rPr>
              <a:t>  des services informatiques ?</a:t>
            </a:r>
          </a:p>
        </p:txBody>
      </p:sp>
      <p:pic>
        <p:nvPicPr>
          <p:cNvPr id="6" name="Image 5">
            <a:extLst>
              <a:ext uri="{FF2B5EF4-FFF2-40B4-BE49-F238E27FC236}">
                <a16:creationId xmlns:a16="http://schemas.microsoft.com/office/drawing/2014/main" id="{3873E14C-A80C-422F-BED4-AE73E4C7D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7" name="Image 6">
            <a:extLst>
              <a:ext uri="{FF2B5EF4-FFF2-40B4-BE49-F238E27FC236}">
                <a16:creationId xmlns:a16="http://schemas.microsoft.com/office/drawing/2014/main" id="{5FAB4978-64C3-47AD-B316-CD95A66B1B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8116" y="3476731"/>
            <a:ext cx="5758450" cy="40829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En image</a:t>
            </a: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7" name="Image 6" descr="Une image contenant texte, parking, capture d’écran&#10;&#10;Description générée automatiquement">
            <a:extLst>
              <a:ext uri="{FF2B5EF4-FFF2-40B4-BE49-F238E27FC236}">
                <a16:creationId xmlns:a16="http://schemas.microsoft.com/office/drawing/2014/main" id="{C50C62E2-DE55-429A-BF54-96D91F653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229" y="1334213"/>
            <a:ext cx="8533179" cy="60684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Le cycle de vie d’un Service</a:t>
            </a: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
        <p:nvSpPr>
          <p:cNvPr id="4" name="Organigramme : Connecteur page suivante 3">
            <a:extLst>
              <a:ext uri="{FF2B5EF4-FFF2-40B4-BE49-F238E27FC236}">
                <a16:creationId xmlns:a16="http://schemas.microsoft.com/office/drawing/2014/main" id="{E4E0A65D-FCBF-4D93-A5B9-B11B20848401}"/>
              </a:ext>
            </a:extLst>
          </p:cNvPr>
          <p:cNvSpPr/>
          <p:nvPr/>
        </p:nvSpPr>
        <p:spPr>
          <a:xfrm rot="16200000">
            <a:off x="754151" y="986002"/>
            <a:ext cx="731760" cy="1646986"/>
          </a:xfrm>
          <a:prstGeom prst="flowChartOffpage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BE" dirty="0"/>
          </a:p>
        </p:txBody>
      </p:sp>
      <p:sp>
        <p:nvSpPr>
          <p:cNvPr id="8" name="Organigramme : Connecteur page suivante 7">
            <a:extLst>
              <a:ext uri="{FF2B5EF4-FFF2-40B4-BE49-F238E27FC236}">
                <a16:creationId xmlns:a16="http://schemas.microsoft.com/office/drawing/2014/main" id="{E6573955-21E3-43A1-B0CC-9624999BADDC}"/>
              </a:ext>
            </a:extLst>
          </p:cNvPr>
          <p:cNvSpPr/>
          <p:nvPr/>
        </p:nvSpPr>
        <p:spPr>
          <a:xfrm rot="16200000">
            <a:off x="2705203" y="977634"/>
            <a:ext cx="731760" cy="1646986"/>
          </a:xfrm>
          <a:prstGeom prst="flowChartOffpage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BE"/>
          </a:p>
        </p:txBody>
      </p:sp>
      <p:sp>
        <p:nvSpPr>
          <p:cNvPr id="9" name="Organigramme : Connecteur page suivante 8">
            <a:extLst>
              <a:ext uri="{FF2B5EF4-FFF2-40B4-BE49-F238E27FC236}">
                <a16:creationId xmlns:a16="http://schemas.microsoft.com/office/drawing/2014/main" id="{CB1DA64D-82AD-4A00-89F9-14BEE08A851D}"/>
              </a:ext>
            </a:extLst>
          </p:cNvPr>
          <p:cNvSpPr/>
          <p:nvPr/>
        </p:nvSpPr>
        <p:spPr>
          <a:xfrm rot="16200000">
            <a:off x="4624450" y="977631"/>
            <a:ext cx="731760" cy="1646986"/>
          </a:xfrm>
          <a:prstGeom prst="flowChartOffpage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BE"/>
          </a:p>
        </p:txBody>
      </p:sp>
      <p:sp>
        <p:nvSpPr>
          <p:cNvPr id="10" name="Organigramme : Connecteur page suivante 9">
            <a:extLst>
              <a:ext uri="{FF2B5EF4-FFF2-40B4-BE49-F238E27FC236}">
                <a16:creationId xmlns:a16="http://schemas.microsoft.com/office/drawing/2014/main" id="{F77F814C-4219-406C-A3E3-49B4F6403725}"/>
              </a:ext>
            </a:extLst>
          </p:cNvPr>
          <p:cNvSpPr/>
          <p:nvPr/>
        </p:nvSpPr>
        <p:spPr>
          <a:xfrm rot="16200000">
            <a:off x="6595599" y="979311"/>
            <a:ext cx="731760" cy="1646986"/>
          </a:xfrm>
          <a:prstGeom prst="flowChartOffpage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BE"/>
          </a:p>
        </p:txBody>
      </p:sp>
      <p:sp>
        <p:nvSpPr>
          <p:cNvPr id="11" name="Organigramme : Connecteur page suivante 10">
            <a:extLst>
              <a:ext uri="{FF2B5EF4-FFF2-40B4-BE49-F238E27FC236}">
                <a16:creationId xmlns:a16="http://schemas.microsoft.com/office/drawing/2014/main" id="{9876EB36-633B-4CD6-A94C-419F35B07F3E}"/>
              </a:ext>
            </a:extLst>
          </p:cNvPr>
          <p:cNvSpPr/>
          <p:nvPr/>
        </p:nvSpPr>
        <p:spPr>
          <a:xfrm rot="16200000">
            <a:off x="8576797" y="980991"/>
            <a:ext cx="731760" cy="1646986"/>
          </a:xfrm>
          <a:prstGeom prst="flowChartOffpage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BE"/>
          </a:p>
        </p:txBody>
      </p:sp>
      <p:sp>
        <p:nvSpPr>
          <p:cNvPr id="12" name="Rectangle 11">
            <a:extLst>
              <a:ext uri="{FF2B5EF4-FFF2-40B4-BE49-F238E27FC236}">
                <a16:creationId xmlns:a16="http://schemas.microsoft.com/office/drawing/2014/main" id="{B8F28FE9-26FF-4F74-AD97-C482ED690290}"/>
              </a:ext>
            </a:extLst>
          </p:cNvPr>
          <p:cNvSpPr/>
          <p:nvPr/>
        </p:nvSpPr>
        <p:spPr>
          <a:xfrm>
            <a:off x="296537" y="2270946"/>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Stratégie pour les Services</a:t>
            </a:r>
          </a:p>
        </p:txBody>
      </p:sp>
      <p:sp>
        <p:nvSpPr>
          <p:cNvPr id="26" name="Rectangle 25">
            <a:extLst>
              <a:ext uri="{FF2B5EF4-FFF2-40B4-BE49-F238E27FC236}">
                <a16:creationId xmlns:a16="http://schemas.microsoft.com/office/drawing/2014/main" id="{6968632F-9DBD-4D34-AE06-9FFEBCF820DC}"/>
              </a:ext>
            </a:extLst>
          </p:cNvPr>
          <p:cNvSpPr/>
          <p:nvPr/>
        </p:nvSpPr>
        <p:spPr>
          <a:xfrm>
            <a:off x="298211" y="2795139"/>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Financière</a:t>
            </a:r>
          </a:p>
        </p:txBody>
      </p:sp>
      <p:sp>
        <p:nvSpPr>
          <p:cNvPr id="27" name="Rectangle 26">
            <a:extLst>
              <a:ext uri="{FF2B5EF4-FFF2-40B4-BE49-F238E27FC236}">
                <a16:creationId xmlns:a16="http://schemas.microsoft.com/office/drawing/2014/main" id="{8254CD42-E805-4266-AD71-6DAC73DA3352}"/>
              </a:ext>
            </a:extLst>
          </p:cNvPr>
          <p:cNvSpPr/>
          <p:nvPr/>
        </p:nvSpPr>
        <p:spPr>
          <a:xfrm>
            <a:off x="298217" y="3347783"/>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Portefeuille des Services</a:t>
            </a:r>
          </a:p>
        </p:txBody>
      </p:sp>
      <p:sp>
        <p:nvSpPr>
          <p:cNvPr id="28" name="Rectangle 27">
            <a:extLst>
              <a:ext uri="{FF2B5EF4-FFF2-40B4-BE49-F238E27FC236}">
                <a16:creationId xmlns:a16="http://schemas.microsoft.com/office/drawing/2014/main" id="{0FC77470-261B-4A71-85E7-C497986876D9}"/>
              </a:ext>
            </a:extLst>
          </p:cNvPr>
          <p:cNvSpPr/>
          <p:nvPr/>
        </p:nvSpPr>
        <p:spPr>
          <a:xfrm>
            <a:off x="299891" y="3882024"/>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 la demande</a:t>
            </a:r>
          </a:p>
        </p:txBody>
      </p:sp>
      <p:sp>
        <p:nvSpPr>
          <p:cNvPr id="29" name="Rectangle 28">
            <a:extLst>
              <a:ext uri="{FF2B5EF4-FFF2-40B4-BE49-F238E27FC236}">
                <a16:creationId xmlns:a16="http://schemas.microsoft.com/office/drawing/2014/main" id="{30154698-C480-4A6E-8B09-97F92FF0FB34}"/>
              </a:ext>
            </a:extLst>
          </p:cNvPr>
          <p:cNvSpPr/>
          <p:nvPr/>
        </p:nvSpPr>
        <p:spPr>
          <a:xfrm>
            <a:off x="301568" y="4426304"/>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du Business (rel)</a:t>
            </a:r>
          </a:p>
        </p:txBody>
      </p:sp>
      <p:sp>
        <p:nvSpPr>
          <p:cNvPr id="30" name="Rectangle 29">
            <a:extLst>
              <a:ext uri="{FF2B5EF4-FFF2-40B4-BE49-F238E27FC236}">
                <a16:creationId xmlns:a16="http://schemas.microsoft.com/office/drawing/2014/main" id="{CFFCC3D6-4D27-44B1-87B6-58F44F7C082F}"/>
              </a:ext>
            </a:extLst>
          </p:cNvPr>
          <p:cNvSpPr/>
          <p:nvPr/>
        </p:nvSpPr>
        <p:spPr>
          <a:xfrm>
            <a:off x="2267682" y="2272623"/>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Coordination de la conception</a:t>
            </a:r>
          </a:p>
        </p:txBody>
      </p:sp>
      <p:sp>
        <p:nvSpPr>
          <p:cNvPr id="31" name="Rectangle 30">
            <a:extLst>
              <a:ext uri="{FF2B5EF4-FFF2-40B4-BE49-F238E27FC236}">
                <a16:creationId xmlns:a16="http://schemas.microsoft.com/office/drawing/2014/main" id="{A0B01B0E-C8F0-432F-BBA6-2EA65BB62FE5}"/>
              </a:ext>
            </a:extLst>
          </p:cNvPr>
          <p:cNvSpPr/>
          <p:nvPr/>
        </p:nvSpPr>
        <p:spPr>
          <a:xfrm>
            <a:off x="2269356" y="2796816"/>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du catalogue</a:t>
            </a:r>
          </a:p>
        </p:txBody>
      </p:sp>
      <p:sp>
        <p:nvSpPr>
          <p:cNvPr id="32" name="Rectangle 31">
            <a:extLst>
              <a:ext uri="{FF2B5EF4-FFF2-40B4-BE49-F238E27FC236}">
                <a16:creationId xmlns:a16="http://schemas.microsoft.com/office/drawing/2014/main" id="{B1982D42-6029-4545-9DE5-D097044FA0B3}"/>
              </a:ext>
            </a:extLst>
          </p:cNvPr>
          <p:cNvSpPr/>
          <p:nvPr/>
        </p:nvSpPr>
        <p:spPr>
          <a:xfrm>
            <a:off x="2269362" y="3349460"/>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niveaux de service</a:t>
            </a:r>
          </a:p>
        </p:txBody>
      </p:sp>
      <p:sp>
        <p:nvSpPr>
          <p:cNvPr id="33" name="Rectangle 32">
            <a:extLst>
              <a:ext uri="{FF2B5EF4-FFF2-40B4-BE49-F238E27FC236}">
                <a16:creationId xmlns:a16="http://schemas.microsoft.com/office/drawing/2014/main" id="{E1CB1A76-36A7-412F-8190-BC54EC0266AC}"/>
              </a:ext>
            </a:extLst>
          </p:cNvPr>
          <p:cNvSpPr/>
          <p:nvPr/>
        </p:nvSpPr>
        <p:spPr>
          <a:xfrm>
            <a:off x="2271036" y="3883701"/>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 la capacité</a:t>
            </a:r>
          </a:p>
        </p:txBody>
      </p:sp>
      <p:sp>
        <p:nvSpPr>
          <p:cNvPr id="34" name="Rectangle 33">
            <a:extLst>
              <a:ext uri="{FF2B5EF4-FFF2-40B4-BE49-F238E27FC236}">
                <a16:creationId xmlns:a16="http://schemas.microsoft.com/office/drawing/2014/main" id="{FEC775B3-9C6A-44A1-9C9A-6564E34EE006}"/>
              </a:ext>
            </a:extLst>
          </p:cNvPr>
          <p:cNvSpPr/>
          <p:nvPr/>
        </p:nvSpPr>
        <p:spPr>
          <a:xfrm>
            <a:off x="2272713" y="4427981"/>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 la disponibilité</a:t>
            </a:r>
          </a:p>
        </p:txBody>
      </p:sp>
      <p:sp>
        <p:nvSpPr>
          <p:cNvPr id="35" name="Rectangle 34">
            <a:extLst>
              <a:ext uri="{FF2B5EF4-FFF2-40B4-BE49-F238E27FC236}">
                <a16:creationId xmlns:a16="http://schemas.microsoft.com/office/drawing/2014/main" id="{8CAEAB3D-1560-4DB5-8B7A-206F97048D7B}"/>
              </a:ext>
            </a:extLst>
          </p:cNvPr>
          <p:cNvSpPr/>
          <p:nvPr/>
        </p:nvSpPr>
        <p:spPr>
          <a:xfrm>
            <a:off x="4188586" y="2274302"/>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Planification et support de transi.</a:t>
            </a:r>
          </a:p>
        </p:txBody>
      </p:sp>
      <p:sp>
        <p:nvSpPr>
          <p:cNvPr id="36" name="Rectangle 35">
            <a:extLst>
              <a:ext uri="{FF2B5EF4-FFF2-40B4-BE49-F238E27FC236}">
                <a16:creationId xmlns:a16="http://schemas.microsoft.com/office/drawing/2014/main" id="{94D72B4D-F09E-4607-8F65-FB3DC881B341}"/>
              </a:ext>
            </a:extLst>
          </p:cNvPr>
          <p:cNvSpPr/>
          <p:nvPr/>
        </p:nvSpPr>
        <p:spPr>
          <a:xfrm>
            <a:off x="4190260" y="2798495"/>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changements</a:t>
            </a:r>
          </a:p>
        </p:txBody>
      </p:sp>
      <p:sp>
        <p:nvSpPr>
          <p:cNvPr id="37" name="Rectangle 36">
            <a:extLst>
              <a:ext uri="{FF2B5EF4-FFF2-40B4-BE49-F238E27FC236}">
                <a16:creationId xmlns:a16="http://schemas.microsoft.com/office/drawing/2014/main" id="{E7ED84C3-5A86-4CFC-B7CC-1A1EBD187979}"/>
              </a:ext>
            </a:extLst>
          </p:cNvPr>
          <p:cNvSpPr/>
          <p:nvPr/>
        </p:nvSpPr>
        <p:spPr>
          <a:xfrm>
            <a:off x="4190266" y="3351139"/>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actifs des Services</a:t>
            </a:r>
          </a:p>
        </p:txBody>
      </p:sp>
      <p:sp>
        <p:nvSpPr>
          <p:cNvPr id="38" name="Rectangle 37">
            <a:extLst>
              <a:ext uri="{FF2B5EF4-FFF2-40B4-BE49-F238E27FC236}">
                <a16:creationId xmlns:a16="http://schemas.microsoft.com/office/drawing/2014/main" id="{1B477FEB-62A5-4B26-9132-E9C8B8A7C44E}"/>
              </a:ext>
            </a:extLst>
          </p:cNvPr>
          <p:cNvSpPr/>
          <p:nvPr/>
        </p:nvSpPr>
        <p:spPr>
          <a:xfrm>
            <a:off x="4191940" y="3885380"/>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déploiements</a:t>
            </a:r>
          </a:p>
        </p:txBody>
      </p:sp>
      <p:sp>
        <p:nvSpPr>
          <p:cNvPr id="39" name="Rectangle 38">
            <a:extLst>
              <a:ext uri="{FF2B5EF4-FFF2-40B4-BE49-F238E27FC236}">
                <a16:creationId xmlns:a16="http://schemas.microsoft.com/office/drawing/2014/main" id="{107B66E1-12F1-476D-8EB6-4C5462B4E28E}"/>
              </a:ext>
            </a:extLst>
          </p:cNvPr>
          <p:cNvSpPr/>
          <p:nvPr/>
        </p:nvSpPr>
        <p:spPr>
          <a:xfrm>
            <a:off x="4193617" y="4429660"/>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Valorisation et tests des Services</a:t>
            </a:r>
          </a:p>
        </p:txBody>
      </p:sp>
      <p:sp>
        <p:nvSpPr>
          <p:cNvPr id="40" name="Rectangle 39">
            <a:extLst>
              <a:ext uri="{FF2B5EF4-FFF2-40B4-BE49-F238E27FC236}">
                <a16:creationId xmlns:a16="http://schemas.microsoft.com/office/drawing/2014/main" id="{920793D5-CAF0-468F-95D5-DAFA61D977ED}"/>
              </a:ext>
            </a:extLst>
          </p:cNvPr>
          <p:cNvSpPr/>
          <p:nvPr/>
        </p:nvSpPr>
        <p:spPr>
          <a:xfrm>
            <a:off x="6159729" y="2275981"/>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évènements</a:t>
            </a:r>
          </a:p>
        </p:txBody>
      </p:sp>
      <p:sp>
        <p:nvSpPr>
          <p:cNvPr id="41" name="Rectangle 40">
            <a:extLst>
              <a:ext uri="{FF2B5EF4-FFF2-40B4-BE49-F238E27FC236}">
                <a16:creationId xmlns:a16="http://schemas.microsoft.com/office/drawing/2014/main" id="{6974C269-5349-4333-8D58-77E055618B40}"/>
              </a:ext>
            </a:extLst>
          </p:cNvPr>
          <p:cNvSpPr/>
          <p:nvPr/>
        </p:nvSpPr>
        <p:spPr>
          <a:xfrm>
            <a:off x="6161403" y="2800174"/>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incidents</a:t>
            </a:r>
          </a:p>
        </p:txBody>
      </p:sp>
      <p:sp>
        <p:nvSpPr>
          <p:cNvPr id="42" name="Rectangle 41">
            <a:extLst>
              <a:ext uri="{FF2B5EF4-FFF2-40B4-BE49-F238E27FC236}">
                <a16:creationId xmlns:a16="http://schemas.microsoft.com/office/drawing/2014/main" id="{58159217-61F5-44A8-8D79-988B61B51046}"/>
              </a:ext>
            </a:extLst>
          </p:cNvPr>
          <p:cNvSpPr/>
          <p:nvPr/>
        </p:nvSpPr>
        <p:spPr>
          <a:xfrm>
            <a:off x="6161409" y="3352818"/>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problèmes</a:t>
            </a:r>
          </a:p>
        </p:txBody>
      </p:sp>
      <p:sp>
        <p:nvSpPr>
          <p:cNvPr id="43" name="Rectangle 42">
            <a:extLst>
              <a:ext uri="{FF2B5EF4-FFF2-40B4-BE49-F238E27FC236}">
                <a16:creationId xmlns:a16="http://schemas.microsoft.com/office/drawing/2014/main" id="{AA765F8D-4505-4F54-A326-0DE1C7BB60FC}"/>
              </a:ext>
            </a:extLst>
          </p:cNvPr>
          <p:cNvSpPr/>
          <p:nvPr/>
        </p:nvSpPr>
        <p:spPr>
          <a:xfrm>
            <a:off x="6163083" y="3887059"/>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demandes </a:t>
            </a:r>
            <a:r>
              <a:rPr lang="fr-BE" sz="1200" b="1" dirty="0" err="1"/>
              <a:t>Serv</a:t>
            </a:r>
            <a:r>
              <a:rPr lang="fr-BE" sz="1200" b="1" dirty="0"/>
              <a:t>.</a:t>
            </a:r>
          </a:p>
        </p:txBody>
      </p:sp>
      <p:sp>
        <p:nvSpPr>
          <p:cNvPr id="44" name="Rectangle 43">
            <a:extLst>
              <a:ext uri="{FF2B5EF4-FFF2-40B4-BE49-F238E27FC236}">
                <a16:creationId xmlns:a16="http://schemas.microsoft.com/office/drawing/2014/main" id="{B74564D6-468D-44B1-8579-87547506C99C}"/>
              </a:ext>
            </a:extLst>
          </p:cNvPr>
          <p:cNvSpPr/>
          <p:nvPr/>
        </p:nvSpPr>
        <p:spPr>
          <a:xfrm>
            <a:off x="6164760" y="4431339"/>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accès</a:t>
            </a:r>
          </a:p>
        </p:txBody>
      </p:sp>
      <p:sp>
        <p:nvSpPr>
          <p:cNvPr id="45" name="Rectangle 44">
            <a:extLst>
              <a:ext uri="{FF2B5EF4-FFF2-40B4-BE49-F238E27FC236}">
                <a16:creationId xmlns:a16="http://schemas.microsoft.com/office/drawing/2014/main" id="{A7D96B3E-FE9B-4382-A8AD-A5C07B15BF43}"/>
              </a:ext>
            </a:extLst>
          </p:cNvPr>
          <p:cNvSpPr/>
          <p:nvPr/>
        </p:nvSpPr>
        <p:spPr>
          <a:xfrm>
            <a:off x="8130878" y="2287707"/>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Processus d’amélioration</a:t>
            </a:r>
          </a:p>
        </p:txBody>
      </p:sp>
      <p:sp>
        <p:nvSpPr>
          <p:cNvPr id="49" name="Rectangle 48">
            <a:extLst>
              <a:ext uri="{FF2B5EF4-FFF2-40B4-BE49-F238E27FC236}">
                <a16:creationId xmlns:a16="http://schemas.microsoft.com/office/drawing/2014/main" id="{A04B409B-6334-4913-96D5-1E1F74FEBAD5}"/>
              </a:ext>
            </a:extLst>
          </p:cNvPr>
          <p:cNvSpPr/>
          <p:nvPr/>
        </p:nvSpPr>
        <p:spPr>
          <a:xfrm>
            <a:off x="6166437" y="5005768"/>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Fonctions</a:t>
            </a:r>
          </a:p>
        </p:txBody>
      </p:sp>
      <p:sp>
        <p:nvSpPr>
          <p:cNvPr id="50" name="Rectangle 49">
            <a:extLst>
              <a:ext uri="{FF2B5EF4-FFF2-40B4-BE49-F238E27FC236}">
                <a16:creationId xmlns:a16="http://schemas.microsoft.com/office/drawing/2014/main" id="{48D8F227-1D5A-4FFD-9570-AD0A3FA89533}"/>
              </a:ext>
            </a:extLst>
          </p:cNvPr>
          <p:cNvSpPr/>
          <p:nvPr/>
        </p:nvSpPr>
        <p:spPr>
          <a:xfrm>
            <a:off x="2271038" y="4978961"/>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 la continuité</a:t>
            </a:r>
          </a:p>
        </p:txBody>
      </p:sp>
      <p:sp>
        <p:nvSpPr>
          <p:cNvPr id="51" name="Rectangle 50">
            <a:extLst>
              <a:ext uri="{FF2B5EF4-FFF2-40B4-BE49-F238E27FC236}">
                <a16:creationId xmlns:a16="http://schemas.microsoft.com/office/drawing/2014/main" id="{3F0593EC-1134-49AE-A4F4-0EDE9A78D14A}"/>
              </a:ext>
            </a:extLst>
          </p:cNvPr>
          <p:cNvSpPr/>
          <p:nvPr/>
        </p:nvSpPr>
        <p:spPr>
          <a:xfrm>
            <a:off x="2272712" y="5513202"/>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 la sécurité</a:t>
            </a:r>
          </a:p>
        </p:txBody>
      </p:sp>
      <p:sp>
        <p:nvSpPr>
          <p:cNvPr id="52" name="Rectangle 51">
            <a:extLst>
              <a:ext uri="{FF2B5EF4-FFF2-40B4-BE49-F238E27FC236}">
                <a16:creationId xmlns:a16="http://schemas.microsoft.com/office/drawing/2014/main" id="{EA8A7D65-A422-4543-B858-90868A8492E9}"/>
              </a:ext>
            </a:extLst>
          </p:cNvPr>
          <p:cNvSpPr/>
          <p:nvPr/>
        </p:nvSpPr>
        <p:spPr>
          <a:xfrm>
            <a:off x="2274389" y="6057482"/>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fournisseurs</a:t>
            </a:r>
          </a:p>
        </p:txBody>
      </p:sp>
      <p:sp>
        <p:nvSpPr>
          <p:cNvPr id="53" name="Rectangle 52">
            <a:extLst>
              <a:ext uri="{FF2B5EF4-FFF2-40B4-BE49-F238E27FC236}">
                <a16:creationId xmlns:a16="http://schemas.microsoft.com/office/drawing/2014/main" id="{4B6003A4-4EDE-443C-AA18-C979FFA06445}"/>
              </a:ext>
            </a:extLst>
          </p:cNvPr>
          <p:cNvSpPr/>
          <p:nvPr/>
        </p:nvSpPr>
        <p:spPr>
          <a:xfrm>
            <a:off x="4193617" y="5002416"/>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Evaluation du changement</a:t>
            </a:r>
          </a:p>
        </p:txBody>
      </p:sp>
      <p:sp>
        <p:nvSpPr>
          <p:cNvPr id="54" name="Rectangle 53">
            <a:extLst>
              <a:ext uri="{FF2B5EF4-FFF2-40B4-BE49-F238E27FC236}">
                <a16:creationId xmlns:a16="http://schemas.microsoft.com/office/drawing/2014/main" id="{CC4C410D-E31D-46E0-A489-AA7807733DC2}"/>
              </a:ext>
            </a:extLst>
          </p:cNvPr>
          <p:cNvSpPr/>
          <p:nvPr/>
        </p:nvSpPr>
        <p:spPr>
          <a:xfrm>
            <a:off x="4195294" y="5546696"/>
            <a:ext cx="1321248" cy="45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BE" sz="1200" b="1" dirty="0"/>
              <a:t>Gestion des connaissances</a:t>
            </a:r>
          </a:p>
        </p:txBody>
      </p:sp>
      <p:sp>
        <p:nvSpPr>
          <p:cNvPr id="55" name="ZoneTexte 54">
            <a:extLst>
              <a:ext uri="{FF2B5EF4-FFF2-40B4-BE49-F238E27FC236}">
                <a16:creationId xmlns:a16="http://schemas.microsoft.com/office/drawing/2014/main" id="{158E0F17-DC54-490C-8478-875D04E19575}"/>
              </a:ext>
            </a:extLst>
          </p:cNvPr>
          <p:cNvSpPr txBox="1"/>
          <p:nvPr/>
        </p:nvSpPr>
        <p:spPr>
          <a:xfrm>
            <a:off x="254167" y="1662901"/>
            <a:ext cx="1547021" cy="276999"/>
          </a:xfrm>
          <a:prstGeom prst="rect">
            <a:avLst/>
          </a:prstGeom>
          <a:noFill/>
        </p:spPr>
        <p:txBody>
          <a:bodyPr wrap="square" rtlCol="0">
            <a:spAutoFit/>
          </a:bodyPr>
          <a:lstStyle/>
          <a:p>
            <a:r>
              <a:rPr lang="fr-BE" sz="1200" b="1" dirty="0"/>
              <a:t>Stratégie des Services</a:t>
            </a:r>
          </a:p>
        </p:txBody>
      </p:sp>
      <p:sp>
        <p:nvSpPr>
          <p:cNvPr id="56" name="ZoneTexte 55">
            <a:extLst>
              <a:ext uri="{FF2B5EF4-FFF2-40B4-BE49-F238E27FC236}">
                <a16:creationId xmlns:a16="http://schemas.microsoft.com/office/drawing/2014/main" id="{2E60FF0E-8EE2-4B26-A36A-8DCD86AF75E3}"/>
              </a:ext>
            </a:extLst>
          </p:cNvPr>
          <p:cNvSpPr txBox="1"/>
          <p:nvPr/>
        </p:nvSpPr>
        <p:spPr>
          <a:xfrm>
            <a:off x="2195171" y="1654527"/>
            <a:ext cx="1746541" cy="276999"/>
          </a:xfrm>
          <a:prstGeom prst="rect">
            <a:avLst/>
          </a:prstGeom>
          <a:noFill/>
        </p:spPr>
        <p:txBody>
          <a:bodyPr wrap="square" rtlCol="0">
            <a:spAutoFit/>
          </a:bodyPr>
          <a:lstStyle/>
          <a:p>
            <a:r>
              <a:rPr lang="fr-BE" sz="1200" b="1" dirty="0"/>
              <a:t>Conception des Services</a:t>
            </a:r>
          </a:p>
        </p:txBody>
      </p:sp>
      <p:sp>
        <p:nvSpPr>
          <p:cNvPr id="57" name="ZoneTexte 56">
            <a:extLst>
              <a:ext uri="{FF2B5EF4-FFF2-40B4-BE49-F238E27FC236}">
                <a16:creationId xmlns:a16="http://schemas.microsoft.com/office/drawing/2014/main" id="{29239199-FBA5-45E4-AFF7-A0A9890CF58B}"/>
              </a:ext>
            </a:extLst>
          </p:cNvPr>
          <p:cNvSpPr txBox="1"/>
          <p:nvPr/>
        </p:nvSpPr>
        <p:spPr>
          <a:xfrm>
            <a:off x="4134511" y="1664578"/>
            <a:ext cx="1636934" cy="276999"/>
          </a:xfrm>
          <a:prstGeom prst="rect">
            <a:avLst/>
          </a:prstGeom>
          <a:noFill/>
        </p:spPr>
        <p:txBody>
          <a:bodyPr wrap="square" rtlCol="0">
            <a:spAutoFit/>
          </a:bodyPr>
          <a:lstStyle/>
          <a:p>
            <a:r>
              <a:rPr lang="fr-BE" sz="1200" b="1" dirty="0"/>
              <a:t>Transition des Services</a:t>
            </a:r>
          </a:p>
        </p:txBody>
      </p:sp>
      <p:sp>
        <p:nvSpPr>
          <p:cNvPr id="58" name="ZoneTexte 57">
            <a:extLst>
              <a:ext uri="{FF2B5EF4-FFF2-40B4-BE49-F238E27FC236}">
                <a16:creationId xmlns:a16="http://schemas.microsoft.com/office/drawing/2014/main" id="{CAF327CD-679A-4CD7-9D6C-9A15F73DB87C}"/>
              </a:ext>
            </a:extLst>
          </p:cNvPr>
          <p:cNvSpPr txBox="1"/>
          <p:nvPr/>
        </p:nvSpPr>
        <p:spPr>
          <a:xfrm>
            <a:off x="6075512" y="1666258"/>
            <a:ext cx="1799894" cy="276999"/>
          </a:xfrm>
          <a:prstGeom prst="rect">
            <a:avLst/>
          </a:prstGeom>
          <a:noFill/>
        </p:spPr>
        <p:txBody>
          <a:bodyPr wrap="square" rtlCol="0">
            <a:spAutoFit/>
          </a:bodyPr>
          <a:lstStyle/>
          <a:p>
            <a:r>
              <a:rPr lang="fr-BE" sz="1200" b="1" dirty="0"/>
              <a:t>Exploitation des services</a:t>
            </a:r>
          </a:p>
        </p:txBody>
      </p:sp>
      <p:sp>
        <p:nvSpPr>
          <p:cNvPr id="59" name="ZoneTexte 58">
            <a:extLst>
              <a:ext uri="{FF2B5EF4-FFF2-40B4-BE49-F238E27FC236}">
                <a16:creationId xmlns:a16="http://schemas.microsoft.com/office/drawing/2014/main" id="{2B9DA729-BFD4-40FD-B4B5-C4A07A870212}"/>
              </a:ext>
            </a:extLst>
          </p:cNvPr>
          <p:cNvSpPr txBox="1"/>
          <p:nvPr/>
        </p:nvSpPr>
        <p:spPr>
          <a:xfrm>
            <a:off x="8076806" y="1657886"/>
            <a:ext cx="1639124" cy="276999"/>
          </a:xfrm>
          <a:prstGeom prst="rect">
            <a:avLst/>
          </a:prstGeom>
          <a:noFill/>
        </p:spPr>
        <p:txBody>
          <a:bodyPr wrap="square" rtlCol="0">
            <a:spAutoFit/>
          </a:bodyPr>
          <a:lstStyle/>
          <a:p>
            <a:r>
              <a:rPr lang="fr-BE" sz="1200" b="1" dirty="0"/>
              <a:t>Amélioration continue</a:t>
            </a:r>
          </a:p>
        </p:txBody>
      </p:sp>
    </p:spTree>
    <p:extLst>
      <p:ext uri="{BB962C8B-B14F-4D97-AF65-F5344CB8AC3E}">
        <p14:creationId xmlns:p14="http://schemas.microsoft.com/office/powerpoint/2010/main" val="59556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Pour conclure</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136298" y="2015995"/>
            <a:ext cx="4811580" cy="4281476"/>
          </a:xfrm>
        </p:spPr>
        <p:txBody>
          <a:bodyPr/>
          <a:lstStyle/>
          <a:p>
            <a:pPr lvl="0" algn="l">
              <a:lnSpc>
                <a:spcPct val="115000"/>
              </a:lnSpc>
            </a:pPr>
            <a:r>
              <a:rPr lang="fr-BE" sz="1600" dirty="0">
                <a:solidFill>
                  <a:srgbClr val="800000"/>
                </a:solidFill>
                <a:latin typeface="Montserrat" pitchFamily="2"/>
              </a:rPr>
              <a:t>ITIL est vaste !</a:t>
            </a:r>
          </a:p>
          <a:p>
            <a:pPr lvl="0" algn="l">
              <a:lnSpc>
                <a:spcPct val="115000"/>
              </a:lnSpc>
            </a:pPr>
            <a:r>
              <a:rPr lang="fr-BE" sz="1600" dirty="0">
                <a:solidFill>
                  <a:srgbClr val="800000"/>
                </a:solidFill>
                <a:latin typeface="Montserrat" pitchFamily="2"/>
              </a:rPr>
              <a:t>Bien que les développeurs ne sont pas en première ligne avec ITIL, il s’agit d’un outil qui est encore très demandé pour ceux et celles qui envisagent de s’orienter vers la gestion de projets.</a:t>
            </a:r>
          </a:p>
          <a:p>
            <a:pPr lvl="0" algn="l">
              <a:lnSpc>
                <a:spcPct val="115000"/>
              </a:lnSpc>
            </a:pPr>
            <a:r>
              <a:rPr lang="fr-BE" sz="1600" dirty="0">
                <a:solidFill>
                  <a:srgbClr val="800000"/>
                </a:solidFill>
                <a:latin typeface="Montserrat" pitchFamily="2"/>
              </a:rPr>
              <a:t>Afin de maîtriser l’outil, il existe des centres de formation/certification qui vous permettent d’acquérir les bonnes pratiques et ainsi permettre de démontre votre capacité à les utiliser. </a:t>
            </a:r>
          </a:p>
          <a:p>
            <a:pPr lvl="0" algn="l">
              <a:lnSpc>
                <a:spcPct val="115000"/>
              </a:lnSpc>
            </a:pPr>
            <a:r>
              <a:rPr lang="fr-BE" sz="1600" dirty="0">
                <a:solidFill>
                  <a:srgbClr val="800000"/>
                </a:solidFill>
                <a:latin typeface="Montserrat" pitchFamily="2"/>
              </a:rPr>
              <a:t>Actuellement, nous sommes à la Version 4 du </a:t>
            </a:r>
            <a:r>
              <a:rPr lang="fr-BE" sz="1600" dirty="0" err="1">
                <a:solidFill>
                  <a:srgbClr val="800000"/>
                </a:solidFill>
                <a:latin typeface="Montserrat" pitchFamily="2"/>
              </a:rPr>
              <a:t>réfrentiel</a:t>
            </a:r>
            <a:r>
              <a:rPr lang="fr-BE" sz="1600" dirty="0">
                <a:solidFill>
                  <a:srgbClr val="800000"/>
                </a:solidFill>
                <a:latin typeface="Montserrat" pitchFamily="2"/>
              </a:rPr>
              <a:t>. </a:t>
            </a: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a:extLst>
              <a:ext uri="{FF2B5EF4-FFF2-40B4-BE49-F238E27FC236}">
                <a16:creationId xmlns:a16="http://schemas.microsoft.com/office/drawing/2014/main" id="{B4FE4BBF-DC80-4E99-8569-AA7E5F72ED44}"/>
              </a:ext>
            </a:extLst>
          </p:cNvPr>
          <p:cNvPicPr>
            <a:picLocks noChangeAspect="1"/>
          </p:cNvPicPr>
          <p:nvPr/>
        </p:nvPicPr>
        <p:blipFill rotWithShape="1">
          <a:blip r:embed="rId5">
            <a:extLst>
              <a:ext uri="{28A0092B-C50C-407E-A947-70E740481C1C}">
                <a14:useLocalDpi xmlns:a14="http://schemas.microsoft.com/office/drawing/2010/main" val="0"/>
              </a:ext>
            </a:extLst>
          </a:blip>
          <a:srcRect b="11871"/>
          <a:stretch/>
        </p:blipFill>
        <p:spPr>
          <a:xfrm>
            <a:off x="75064" y="1879043"/>
            <a:ext cx="4964756" cy="3959049"/>
          </a:xfrm>
          <a:prstGeom prst="rect">
            <a:avLst/>
          </a:prstGeom>
        </p:spPr>
      </p:pic>
    </p:spTree>
    <p:extLst>
      <p:ext uri="{BB962C8B-B14F-4D97-AF65-F5344CB8AC3E}">
        <p14:creationId xmlns:p14="http://schemas.microsoft.com/office/powerpoint/2010/main" val="79288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B924446-87DA-4329-93E0-3F1E162C8DAD}"/>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3" name="Sous-titre 3">
            <a:extLst>
              <a:ext uri="{FF2B5EF4-FFF2-40B4-BE49-F238E27FC236}">
                <a16:creationId xmlns:a16="http://schemas.microsoft.com/office/drawing/2014/main" id="{D6D66E15-1EF0-450B-A274-F02C08A8EE00}"/>
              </a:ext>
            </a:extLst>
          </p:cNvPr>
          <p:cNvSpPr txBox="1">
            <a:spLocks noGrp="1"/>
          </p:cNvSpPr>
          <p:nvPr>
            <p:ph type="subTitle" idx="4294967295"/>
          </p:nvPr>
        </p:nvSpPr>
        <p:spPr>
          <a:xfrm>
            <a:off x="524094" y="3588926"/>
            <a:ext cx="9071643" cy="611293"/>
          </a:xfrm>
        </p:spPr>
        <p:txBody>
          <a:bodyPr anchorCtr="1"/>
          <a:lstStyle/>
          <a:p>
            <a:pPr lvl="0" algn="ctr"/>
            <a:r>
              <a:rPr lang="fr-BE" b="1" dirty="0">
                <a:solidFill>
                  <a:srgbClr val="800000"/>
                </a:solidFill>
              </a:rPr>
              <a:t>Merci pour votre attention</a:t>
            </a:r>
          </a:p>
        </p:txBody>
      </p:sp>
      <p:pic>
        <p:nvPicPr>
          <p:cNvPr id="6" name="Image 5">
            <a:extLst>
              <a:ext uri="{FF2B5EF4-FFF2-40B4-BE49-F238E27FC236}">
                <a16:creationId xmlns:a16="http://schemas.microsoft.com/office/drawing/2014/main" id="{03ABDB68-F820-4163-BFA1-A0B0906F7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Tree>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410</Words>
  <Application>Microsoft Office PowerPoint</Application>
  <PresentationFormat>Personnalisé</PresentationFormat>
  <Paragraphs>75</Paragraphs>
  <Slides>7</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Liberation Sans</vt:lpstr>
      <vt:lpstr>Liberation Serif</vt:lpstr>
      <vt:lpstr>Montserrat</vt:lpstr>
      <vt:lpstr>Standard</vt:lpstr>
      <vt:lpstr>Présentation PowerPoint</vt:lpstr>
      <vt:lpstr>Définition :</vt:lpstr>
      <vt:lpstr>Concrètement !</vt:lpstr>
      <vt:lpstr>En image</vt:lpstr>
      <vt:lpstr>Le cycle de vie d’un Service</vt:lpstr>
      <vt:lpstr>Pour conclure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Arnaud</dc:creator>
  <cp:lastModifiedBy>arnaud WANT</cp:lastModifiedBy>
  <cp:revision>66</cp:revision>
  <dcterms:created xsi:type="dcterms:W3CDTF">2017-02-12T13:52:40Z</dcterms:created>
  <dcterms:modified xsi:type="dcterms:W3CDTF">2021-03-11T19:32:28Z</dcterms:modified>
</cp:coreProperties>
</file>