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6" r:id="rId1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1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332A120-4950-4394-ABD3-322B3513D84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6516A9-AB1C-4CF8-B95B-1C0D375C61D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A12B7D-2E56-444A-98A6-F9B0090D2B4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F46A9F-1C9B-4492-8F3E-4AD809AE1B8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2B93B0-C9A4-4E9C-AD67-B16191A696C6}" type="slidenum">
              <a:t>‹N°›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834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96C99B-64BB-4319-9186-A9AEFBF0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C4DCFD4-17EB-4237-89F8-016FFDE0901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BE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4A0B88F1-E48D-45E6-9757-FD792141B3E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523E3A-1FC4-459B-9B9E-775A1B5B8FC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D8202-D89D-461A-B378-DEF42FC62A8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E6161-519C-4112-996C-CDCC880D6D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88F11EF-107C-4D6C-9FB3-6B9CB5DFFD36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54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B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75E1C77-905A-4DA2-B7FD-97725C67BF1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5CB815-113D-4929-84C9-97F39073D682}" type="slidenum">
              <a:t>1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C0941CB8-B477-4973-9542-F8E36A74E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BAB1E803-D9E7-42E6-93D9-36E72C8D7B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262BD97-DEA6-428F-9F0F-C46948CBE6E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835E75-7C4C-43D3-BF22-0C114041555E}" type="slidenum">
              <a:t>10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82F34561-CB29-49AD-9451-94284FB6F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97F11B6-FE47-4A95-B40B-32276716A4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4839459-D830-4B1D-AD24-E2D82850F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A96D63-F9EB-4B56-A16A-7F7A9316F152}" type="slidenum">
              <a:t>2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6C9A6D-DE7D-466E-B7CD-CE6862F7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C9CDEEA-E40B-407A-BFEF-8FD61190B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FF34733-0812-4EA3-A094-EC0D362BF02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83D92C-F97F-4497-BE7E-BA4CD3ACC188}" type="slidenum">
              <a:t>3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5CA19597-23AD-4154-8BB5-35EBA1BE4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D2B8796-0CF4-4AB1-AEE9-B5546A7D7B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45632F1-49D7-415F-95AA-9B130DA83E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3270B6-13DC-4400-96EC-61FDB2134AE6}" type="slidenum">
              <a:t>4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9358A2D-97BF-41A1-9FF2-D66CB290E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979A758-2D33-4E3D-ABFA-E959028E3A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45632F1-49D7-415F-95AA-9B130DA83E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3270B6-13DC-4400-96EC-61FDB2134AE6}" type="slidenum">
              <a:t>5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9358A2D-97BF-41A1-9FF2-D66CB290E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979A758-2D33-4E3D-ABFA-E959028E3A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751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45632F1-49D7-415F-95AA-9B130DA83E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3270B6-13DC-4400-96EC-61FDB2134AE6}" type="slidenum">
              <a:t>6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9358A2D-97BF-41A1-9FF2-D66CB290E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979A758-2D33-4E3D-ABFA-E959028E3A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8399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45632F1-49D7-415F-95AA-9B130DA83E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3270B6-13DC-4400-96EC-61FDB2134AE6}" type="slidenum">
              <a:t>7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9358A2D-97BF-41A1-9FF2-D66CB290E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979A758-2D33-4E3D-ABFA-E959028E3A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1124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45632F1-49D7-415F-95AA-9B130DA83E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3270B6-13DC-4400-96EC-61FDB2134AE6}" type="slidenum">
              <a:t>8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9358A2D-97BF-41A1-9FF2-D66CB290E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979A758-2D33-4E3D-ABFA-E959028E3A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927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45632F1-49D7-415F-95AA-9B130DA83E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3270B6-13DC-4400-96EC-61FDB2134AE6}" type="slidenum">
              <a:t>9</a:t>
            </a:fld>
            <a:endParaRPr lang="fr-BE" sz="14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9358A2D-97BF-41A1-9FF2-D66CB290E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979A758-2D33-4E3D-ABFA-E959028E3A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926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A5C8C-C4FE-473A-855D-9E7376E83B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fr-FR" sz="6000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325989-7E65-448F-8FDE-7DF6767542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EBC29-55AA-4D88-AE99-59D7DFD175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699A1-0E31-4C88-AF0E-B5276EBE48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B1B1A7-A1CB-4936-B9F4-50C6B47C38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D64088-5607-40DB-9488-F1B6073064C5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236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C119E-F7F2-4266-A9BA-53FFFFE905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AE5914-C348-4936-BE00-E91716BC358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9E41A-DB7C-4CC7-90CC-BB04CC12E9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1B672-A516-4C72-90F7-85479656E9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4D81EF-CD85-4333-800D-BE5B6BE922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1B25E3-9F18-4502-BD23-85BD56051199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577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FB30A1-DD52-4C5B-9937-7C7E395F016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502AFE-0080-4502-AA9C-25331A53FE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3E2EDF-6C17-443E-AAEA-1E8B94139A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448FE-DE6E-4901-A1EA-88BAC9ADC7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75B77-CEFA-444E-B933-31C4E8967A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CFD68C-51C2-4CE5-AF02-5019364BCE00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6146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9C501-0257-462D-8F93-B8D25C30B7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935C8-45E3-400C-BA25-316AB84129B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C1F14F-8350-44BF-A85B-69F2BA1064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E3290-A4C6-452F-9DAF-68CD5D4F89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2005A-5EDE-4E42-9691-0C39ADA2EE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21C581-4122-451A-8B37-7A48ACF3F9D6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0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880A2-4874-4A8E-BF66-8082E6443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fr-FR" sz="6000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69236-2734-44A3-8C49-22B4BA539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4392A-632B-4A08-800D-3879C277B0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8310F-F4B4-4966-82A9-658747208B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71B00-ABBE-431D-895A-1CB52CFC4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BC21E9-3233-43DE-9B54-9FC6891E4164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902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44BA4-53B0-47D8-98A5-E48B5776A4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4751A-A3D5-4F6C-AE66-5AB9775434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F529EA-D2D1-4F98-B328-52ADA961F6F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D0CE3E-2049-49BA-AC6E-7722DF53A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3E4676-EC27-42E2-B7C9-BDCB43D148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035D02-167E-4DBE-912B-AAFEC5CED7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6B39D-4064-4E68-B63E-586B194A49EB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149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3AC4B-624C-4016-8E2C-7724605718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CA246-B3AB-4B21-A935-A7299AF8C0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FE3C51-D89A-4441-8BAA-FF012378D0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E8E4A2-F5F7-4029-910F-B939741BE83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858743-56C2-46ED-83F0-C542BD52EE5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6F3388-5A37-447C-B588-0FDDB08F50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1A2366-BD3E-4B99-8FA2-B6EC71EDB6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2C0DBD-580B-489E-B6AC-63809DB284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6DDBF4-43AF-44D0-80B9-00C59AE98570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5067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507A1-D46A-451A-A401-9490AEA576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534369-514F-4DAE-9542-48504428F4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ECA41B-52D1-4512-AFB8-62793C12BD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9C54A5-6BE3-4DE9-A761-79CD4509DE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BDD275-462B-4F70-B779-15EAA4C6CEEE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2033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32976C-4F49-45E5-A4E8-94188D41E3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CF6C61-7864-4971-BFEA-FF873D1F15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A2E29-95DE-4B63-A56B-C883F697D6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3C3B52-5FD2-4951-BDF0-2979148AD0BC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255645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23A7-1D46-44F0-A3FC-34987966A4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28D37-7F98-4818-A96D-246EF8F21B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5DF42B-52D5-4FC7-B22A-2EE5147AEE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D8A93-F66B-46E1-AD2E-42DE63384C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B407B0-1599-443C-83D9-474CBA871D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82C056-1C97-45A8-ADF6-DDB4EDC464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6C64CB-29B4-446A-B640-576E6FAF2F46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082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EB79E-B34A-476E-9146-6C04BFFC7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DBB59-D59A-4D31-9E44-158591BB7DA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fr-BE"/>
            </a:lvl1pPr>
          </a:lstStyle>
          <a:p>
            <a:pPr lvl="0"/>
            <a:endParaRPr lang="fr-B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99EDC4-9A19-4C07-BE43-359F9C883C1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D43C8A-A928-4A5A-AC1F-90CAA42169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9F7B9-F566-4A06-B670-B86D4EA036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5F8827-5EB5-433E-913D-AC56DCAA8F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222CEA-19DF-4439-BA40-5DBAD8220EC2}" type="slidenum"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189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85183D-D394-4AB7-9577-4297E7F2B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0F95E7-8016-461C-BE10-CAC9F0B2F9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2CD0F-3255-49B1-BCCB-DF1F86C21DA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FF08C-4F50-48D1-A66C-B3C41AEE87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86063-FFA2-4BCF-9A3E-9B267922DB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C0F77AF-FDB0-47CE-9F1C-E34B1FB86F59}" type="slidenum"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BE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Mang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fr-FR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Mang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586E4D4-B959-446E-88F7-F4FDFC55A5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6E0D46A8-1B19-451F-997A-310DE8FFE4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4355" y="6446163"/>
            <a:ext cx="9071643" cy="1113510"/>
          </a:xfrm>
        </p:spPr>
        <p:txBody>
          <a:bodyPr anchor="ctr" anchorCtr="1"/>
          <a:lstStyle/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  <a:p>
            <a:pPr lvl="0" algn="ctr"/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F264A0-81BC-431F-A11E-76CD6B25F075}"/>
              </a:ext>
            </a:extLst>
          </p:cNvPr>
          <p:cNvSpPr txBox="1"/>
          <p:nvPr/>
        </p:nvSpPr>
        <p:spPr>
          <a:xfrm>
            <a:off x="4057123" y="7128004"/>
            <a:ext cx="1820286" cy="3253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1500" b="0" i="0" u="none" strike="noStrike" kern="1200" cap="none" spc="0" baseline="0" dirty="0">
                <a:solidFill>
                  <a:srgbClr val="800000"/>
                </a:solidFill>
                <a:uFillTx/>
                <a:latin typeface="Montserrat" pitchFamily="2"/>
                <a:ea typeface="Microsoft YaHei" pitchFamily="2"/>
                <a:cs typeface="Mangal" pitchFamily="2"/>
              </a:rPr>
              <a:t>Par Arnaud Want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E0BBA7B-2166-489B-ABB1-74AC154EC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200607-F267-451A-8248-ADB2EABDD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37" y="2858796"/>
            <a:ext cx="760095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B924446-87DA-4329-93E0-3F1E162C8DA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ous-titre 3">
            <a:extLst>
              <a:ext uri="{FF2B5EF4-FFF2-40B4-BE49-F238E27FC236}">
                <a16:creationId xmlns:a16="http://schemas.microsoft.com/office/drawing/2014/main" id="{D6D66E15-1EF0-450B-A274-F02C08A8EE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4094" y="2162057"/>
            <a:ext cx="9071643" cy="611293"/>
          </a:xfrm>
        </p:spPr>
        <p:txBody>
          <a:bodyPr anchorCtr="1"/>
          <a:lstStyle/>
          <a:p>
            <a:pPr lvl="0" algn="ctr"/>
            <a:r>
              <a:rPr lang="fr-BE" b="1" dirty="0">
                <a:solidFill>
                  <a:srgbClr val="800000"/>
                </a:solidFill>
              </a:rPr>
              <a:t>Merci pour votre attention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ABDB68-F820-4163-BFA1-A0B0906F7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085D81-B788-4BF4-A41D-87871F064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59" y="3421291"/>
            <a:ext cx="4688912" cy="3516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4CF850F-DDE5-4F3E-8B4D-66B09A6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36784" y="-2617276"/>
            <a:ext cx="7143841" cy="101769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406AB2B-C3AD-4F06-9881-F7F2D3BE79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292452"/>
            <a:ext cx="9071643" cy="1271026"/>
          </a:xfrm>
        </p:spPr>
        <p:txBody>
          <a:bodyPr/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Montserrat" pitchFamily="2"/>
              </a:rPr>
              <a:t>Définition :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94048CC-DE13-414D-863B-C2618162093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5369" y="2632668"/>
            <a:ext cx="9812644" cy="4722724"/>
          </a:xfrm>
        </p:spPr>
        <p:txBody>
          <a:bodyPr/>
          <a:lstStyle/>
          <a:p>
            <a:pPr lvl="0" algn="l"/>
            <a:r>
              <a:rPr lang="fr-BE" sz="1800" dirty="0">
                <a:solidFill>
                  <a:srgbClr val="800000"/>
                </a:solidFill>
                <a:latin typeface="Montserrat" panose="00000500000000000000" pitchFamily="2" charset="0"/>
              </a:rPr>
              <a:t>Jira Software est un logiciel de suivi de bugs, d’incidents et de projets créé en 2002 par la société Australienne</a:t>
            </a:r>
          </a:p>
          <a:p>
            <a:pPr lvl="0" algn="l"/>
            <a:endParaRPr lang="fr-BE" sz="1800" dirty="0">
              <a:solidFill>
                <a:srgbClr val="800000"/>
              </a:solidFill>
              <a:latin typeface="Montserrat" panose="00000500000000000000" pitchFamily="2" charset="0"/>
            </a:endParaRPr>
          </a:p>
          <a:p>
            <a:pPr lvl="0" algn="l"/>
            <a:r>
              <a:rPr lang="fr-BE" sz="1800" dirty="0">
                <a:solidFill>
                  <a:srgbClr val="800000"/>
                </a:solidFill>
                <a:latin typeface="Montserrat" panose="00000500000000000000" pitchFamily="2" charset="0"/>
              </a:rPr>
              <a:t>Le mot Jira n’est pas un acronyme mais une troncation du nom </a:t>
            </a:r>
            <a:r>
              <a:rPr lang="fr-BE" sz="1800" dirty="0" err="1">
                <a:solidFill>
                  <a:srgbClr val="800000"/>
                </a:solidFill>
                <a:latin typeface="Montserrat" panose="00000500000000000000" pitchFamily="2" charset="0"/>
              </a:rPr>
              <a:t>Gojira</a:t>
            </a:r>
            <a:r>
              <a:rPr lang="fr-BE" sz="1800" dirty="0">
                <a:solidFill>
                  <a:srgbClr val="800000"/>
                </a:solidFill>
                <a:latin typeface="Montserrat" panose="00000500000000000000" pitchFamily="2" charset="0"/>
              </a:rPr>
              <a:t>; le nom japonais de Gozzila</a:t>
            </a:r>
          </a:p>
          <a:p>
            <a:pPr lvl="0" algn="l"/>
            <a:endParaRPr lang="fr-BE" sz="1200" dirty="0">
              <a:solidFill>
                <a:srgbClr val="800000"/>
              </a:solidFill>
              <a:latin typeface="Montserrat" panose="00000500000000000000" pitchFamily="2" charset="0"/>
            </a:endParaRPr>
          </a:p>
          <a:p>
            <a:pPr lvl="0" algn="l"/>
            <a:endParaRPr lang="fr-BE" sz="1200" dirty="0">
              <a:solidFill>
                <a:srgbClr val="800000"/>
              </a:solidFill>
              <a:latin typeface="Montserrat" panose="00000500000000000000" pitchFamily="2" charset="0"/>
            </a:endParaRPr>
          </a:p>
          <a:p>
            <a:pPr lvl="0" algn="l"/>
            <a:endParaRPr lang="fr-BE" sz="1200" dirty="0">
              <a:solidFill>
                <a:srgbClr val="800000"/>
              </a:solidFill>
              <a:latin typeface="Montserrat" panose="00000500000000000000" pitchFamily="2" charset="0"/>
            </a:endParaRPr>
          </a:p>
          <a:p>
            <a:pPr lvl="0" algn="l"/>
            <a:endParaRPr lang="fr-BE" sz="1200" dirty="0">
              <a:solidFill>
                <a:srgbClr val="800000"/>
              </a:solidFill>
              <a:latin typeface="Montserrat" panose="00000500000000000000" pitchFamily="2" charset="0"/>
            </a:endParaRPr>
          </a:p>
          <a:p>
            <a:pPr lvl="0" algn="l"/>
            <a:endParaRPr lang="fr-BE" sz="1200" dirty="0">
              <a:solidFill>
                <a:srgbClr val="800000"/>
              </a:solidFill>
              <a:latin typeface="Montserrat" panose="00000500000000000000" pitchFamily="2" charset="0"/>
            </a:endParaRPr>
          </a:p>
          <a:p>
            <a:pPr lvl="0" algn="l"/>
            <a:endParaRPr lang="fr-BE" sz="1200" dirty="0">
              <a:solidFill>
                <a:srgbClr val="800000"/>
              </a:solidFill>
              <a:latin typeface="Montserrat" panose="00000500000000000000" pitchFamily="2" charset="0"/>
            </a:endParaRPr>
          </a:p>
          <a:p>
            <a:pPr lvl="0" algn="l"/>
            <a:endParaRPr lang="fr-BE" sz="1200" dirty="0">
              <a:solidFill>
                <a:srgbClr val="800000"/>
              </a:solidFill>
              <a:latin typeface="Montserrat" panose="00000500000000000000" pitchFamily="2" charset="0"/>
            </a:endParaRPr>
          </a:p>
          <a:p>
            <a:pPr lvl="0" algn="l"/>
            <a:r>
              <a:rPr lang="fr-BE" sz="1200" dirty="0">
                <a:solidFill>
                  <a:srgbClr val="800000"/>
                </a:solidFill>
                <a:latin typeface="Montserrat" panose="00000500000000000000" pitchFamily="2" charset="0"/>
              </a:rPr>
              <a:t>Source : Wikipédia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E0DCAB-AD73-464E-BCD4-8F3CBCFD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460" y="51197"/>
            <a:ext cx="844165" cy="838273"/>
          </a:xfrm>
          <a:prstGeom prst="rect">
            <a:avLst/>
          </a:prstGeom>
        </p:spPr>
      </p:pic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1B9AFAD-63E4-4524-9B31-0722FDFAC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80" y="2893415"/>
            <a:ext cx="2026357" cy="251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F2F17FD-BEF3-4C7B-9F5C-C9CD7FB2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A573218-46B8-4493-B2F1-C41EFF8305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Montserrat" pitchFamily="2"/>
              </a:rPr>
              <a:t>Pourquoi Jira ?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978E6F83-2E06-49D7-A5BF-3A52914EEE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4355" y="2753248"/>
            <a:ext cx="9071643" cy="4505104"/>
          </a:xfrm>
        </p:spPr>
        <p:txBody>
          <a:bodyPr/>
          <a:lstStyle/>
          <a:p>
            <a:pPr lvl="0" algn="just">
              <a:lnSpc>
                <a:spcPct val="115000"/>
              </a:lnSpc>
            </a:pPr>
            <a:r>
              <a:rPr lang="fr-BE" sz="1600" dirty="0">
                <a:solidFill>
                  <a:srgbClr val="800000"/>
                </a:solidFill>
                <a:latin typeface="Montserrat" pitchFamily="2"/>
              </a:rPr>
              <a:t>Plus qu’un simple gestionnaire de tickets, Jira s’impose comme la référence des outils de gestion de projet agile. (Source Le Journal du Net). </a:t>
            </a:r>
          </a:p>
          <a:p>
            <a:pPr lvl="0" algn="just">
              <a:lnSpc>
                <a:spcPct val="115000"/>
              </a:lnSpc>
            </a:pPr>
            <a:endParaRPr lang="fr-BE" sz="1600" dirty="0">
              <a:solidFill>
                <a:srgbClr val="800000"/>
              </a:solidFill>
              <a:latin typeface="Montserrat" pitchFamily="2"/>
            </a:endParaRPr>
          </a:p>
          <a:p>
            <a:pPr lvl="0" algn="just">
              <a:lnSpc>
                <a:spcPct val="115000"/>
              </a:lnSpc>
            </a:pPr>
            <a:r>
              <a:rPr lang="fr-BE" sz="1600" dirty="0">
                <a:solidFill>
                  <a:srgbClr val="800000"/>
                </a:solidFill>
                <a:latin typeface="Montserrat" pitchFamily="2"/>
              </a:rPr>
              <a:t>Effectivement, Jira, offre la possibilité de le configurer en Scrum, Kanban, etc… </a:t>
            </a:r>
          </a:p>
          <a:p>
            <a:pPr lvl="0" algn="just">
              <a:lnSpc>
                <a:spcPct val="115000"/>
              </a:lnSpc>
            </a:pPr>
            <a:endParaRPr lang="fr-BE" sz="1600" dirty="0">
              <a:solidFill>
                <a:srgbClr val="800000"/>
              </a:solidFill>
              <a:latin typeface="Montserrat" pitchFamily="2"/>
            </a:endParaRPr>
          </a:p>
          <a:p>
            <a:pPr lvl="0" algn="just">
              <a:lnSpc>
                <a:spcPct val="115000"/>
              </a:lnSpc>
            </a:pPr>
            <a:r>
              <a:rPr lang="fr-BE" sz="1600" dirty="0">
                <a:solidFill>
                  <a:srgbClr val="800000"/>
                </a:solidFill>
                <a:latin typeface="Montserrat" pitchFamily="2"/>
              </a:rPr>
              <a:t>Les modules mis à disposition, les templates préétablis  et personnalisables offrent une grande flexibilité d’utilisation.</a:t>
            </a:r>
          </a:p>
          <a:p>
            <a:pPr lvl="0" algn="just">
              <a:lnSpc>
                <a:spcPct val="115000"/>
              </a:lnSpc>
            </a:pPr>
            <a:endParaRPr lang="fr-BE" sz="1600" dirty="0">
              <a:solidFill>
                <a:srgbClr val="800000"/>
              </a:solidFill>
              <a:latin typeface="Montserrat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73E14C-A80C-422F-BED4-AE73E4C7D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D51E50-3BD2-4E8A-95D7-1FDF2C7790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re 3">
            <a:extLst>
              <a:ext uri="{FF2B5EF4-FFF2-40B4-BE49-F238E27FC236}">
                <a16:creationId xmlns:a16="http://schemas.microsoft.com/office/drawing/2014/main" id="{A0B5B286-823F-491D-856C-9D2F5FDBC8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655396"/>
            <a:ext cx="9071643" cy="553998"/>
          </a:xfrm>
        </p:spPr>
        <p:txBody>
          <a:bodyPr>
            <a:spAutoFit/>
          </a:bodyPr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Montserrat" pitchFamily="2"/>
              </a:rPr>
              <a:t>User story, tickets, bug…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3CC54-D15A-44DA-89A6-AFE6D794E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2792FB-4EDE-4384-8EA7-F6D5314DC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15" y="1366718"/>
            <a:ext cx="5388882" cy="38164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EFC392-4894-420E-8932-DDB036699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9" y="4125690"/>
            <a:ext cx="5995901" cy="3350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D51E50-3BD2-4E8A-95D7-1FDF2C7790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re 3">
            <a:extLst>
              <a:ext uri="{FF2B5EF4-FFF2-40B4-BE49-F238E27FC236}">
                <a16:creationId xmlns:a16="http://schemas.microsoft.com/office/drawing/2014/main" id="{A0B5B286-823F-491D-856C-9D2F5FDBC8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655396"/>
            <a:ext cx="9071643" cy="553998"/>
          </a:xfrm>
        </p:spPr>
        <p:txBody>
          <a:bodyPr>
            <a:spAutoFit/>
          </a:bodyPr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Montserrat" pitchFamily="2"/>
              </a:rPr>
              <a:t>Vue des progressions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3CC54-D15A-44DA-89A6-AFE6D794E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0DF78EC8-E3F8-4AC5-BABB-79E4FFE53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2" y="1564675"/>
            <a:ext cx="4518779" cy="2524992"/>
          </a:xfrm>
          <a:prstGeom prst="rect">
            <a:avLst/>
          </a:prstGeom>
        </p:spPr>
      </p:pic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55973A93-199F-47A5-B41F-C4FFAE299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79" y="4343413"/>
            <a:ext cx="5973221" cy="30827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0CFB88A-6BCE-441F-8CF8-32AC17867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1" y="1649756"/>
            <a:ext cx="5088456" cy="27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6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D51E50-3BD2-4E8A-95D7-1FDF2C7790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re 3">
            <a:extLst>
              <a:ext uri="{FF2B5EF4-FFF2-40B4-BE49-F238E27FC236}">
                <a16:creationId xmlns:a16="http://schemas.microsoft.com/office/drawing/2014/main" id="{A0B5B286-823F-491D-856C-9D2F5FDBC8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655396"/>
            <a:ext cx="9071643" cy="553998"/>
          </a:xfrm>
        </p:spPr>
        <p:txBody>
          <a:bodyPr>
            <a:spAutoFit/>
          </a:bodyPr>
          <a:lstStyle/>
          <a:p>
            <a:pPr lvl="0"/>
            <a:r>
              <a:rPr lang="fr-BE" sz="3600" b="1" u="sng" dirty="0" err="1">
                <a:solidFill>
                  <a:srgbClr val="800000"/>
                </a:solidFill>
                <a:latin typeface="Montserrat" pitchFamily="2"/>
              </a:rPr>
              <a:t>Reporting</a:t>
            </a:r>
            <a:endParaRPr lang="fr-BE" sz="3600" b="1" u="sng" dirty="0">
              <a:solidFill>
                <a:srgbClr val="800000"/>
              </a:solidFill>
              <a:latin typeface="Montserrat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3CC54-D15A-44DA-89A6-AFE6D794E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41D1D69-DEB2-4F66-8CD5-32C3D8F57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01" y="1383285"/>
            <a:ext cx="6989021" cy="600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D51E50-3BD2-4E8A-95D7-1FDF2C7790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re 3">
            <a:extLst>
              <a:ext uri="{FF2B5EF4-FFF2-40B4-BE49-F238E27FC236}">
                <a16:creationId xmlns:a16="http://schemas.microsoft.com/office/drawing/2014/main" id="{A0B5B286-823F-491D-856C-9D2F5FDBC8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655396"/>
            <a:ext cx="9071643" cy="553998"/>
          </a:xfrm>
        </p:spPr>
        <p:txBody>
          <a:bodyPr>
            <a:spAutoFit/>
          </a:bodyPr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Montserrat" pitchFamily="2"/>
              </a:rPr>
              <a:t>Et bien plus encore…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3CC54-D15A-44DA-89A6-AFE6D794E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0C54FA-A7D0-4129-8A97-A4DDA5EB2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08" y="1622771"/>
            <a:ext cx="7299633" cy="55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D51E50-3BD2-4E8A-95D7-1FDF2C7790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re 3">
            <a:extLst>
              <a:ext uri="{FF2B5EF4-FFF2-40B4-BE49-F238E27FC236}">
                <a16:creationId xmlns:a16="http://schemas.microsoft.com/office/drawing/2014/main" id="{A0B5B286-823F-491D-856C-9D2F5FDBC8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655396"/>
            <a:ext cx="9071643" cy="553998"/>
          </a:xfrm>
        </p:spPr>
        <p:txBody>
          <a:bodyPr>
            <a:spAutoFit/>
          </a:bodyPr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Montserrat" pitchFamily="2"/>
              </a:rPr>
              <a:t>Combien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3CC54-D15A-44DA-89A6-AFE6D794E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59C81B-2908-4B9E-9D31-E121480E3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" y="1602529"/>
            <a:ext cx="9151631" cy="51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9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D51E50-3BD2-4E8A-95D7-1FDF2C7790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re 3">
            <a:extLst>
              <a:ext uri="{FF2B5EF4-FFF2-40B4-BE49-F238E27FC236}">
                <a16:creationId xmlns:a16="http://schemas.microsoft.com/office/drawing/2014/main" id="{A0B5B286-823F-491D-856C-9D2F5FDBC8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655396"/>
            <a:ext cx="9071643" cy="553998"/>
          </a:xfrm>
        </p:spPr>
        <p:txBody>
          <a:bodyPr>
            <a:spAutoFit/>
          </a:bodyPr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Montserrat" pitchFamily="2"/>
              </a:rPr>
              <a:t>Démo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3CC54-D15A-44DA-89A6-AFE6D794E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 descr="Une image contenant texte, capture d’écran, ordinateur, intérieur&#10;&#10;Description générée automatiquement">
            <a:extLst>
              <a:ext uri="{FF2B5EF4-FFF2-40B4-BE49-F238E27FC236}">
                <a16:creationId xmlns:a16="http://schemas.microsoft.com/office/drawing/2014/main" id="{4F10919C-63F0-4CF7-818B-DE04387C6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8" y="1853975"/>
            <a:ext cx="9264196" cy="47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029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146</Words>
  <Application>Microsoft Office PowerPoint</Application>
  <PresentationFormat>Personnalisé</PresentationFormat>
  <Paragraphs>47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Liberation Sans</vt:lpstr>
      <vt:lpstr>Liberation Serif</vt:lpstr>
      <vt:lpstr>Montserrat</vt:lpstr>
      <vt:lpstr>Standard</vt:lpstr>
      <vt:lpstr>Présentation PowerPoint</vt:lpstr>
      <vt:lpstr>Définition :</vt:lpstr>
      <vt:lpstr>Pourquoi Jira ?</vt:lpstr>
      <vt:lpstr>User story, tickets, bug…</vt:lpstr>
      <vt:lpstr>Vue des progressions</vt:lpstr>
      <vt:lpstr>Reporting</vt:lpstr>
      <vt:lpstr>Et bien plus encore…</vt:lpstr>
      <vt:lpstr>Combien ?</vt:lpstr>
      <vt:lpstr>Démo 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arnaud WANT</cp:lastModifiedBy>
  <cp:revision>69</cp:revision>
  <dcterms:created xsi:type="dcterms:W3CDTF">2017-02-12T13:52:40Z</dcterms:created>
  <dcterms:modified xsi:type="dcterms:W3CDTF">2021-02-09T19:00:20Z</dcterms:modified>
</cp:coreProperties>
</file>