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365-6DB1-4FB6-90C0-AEC7E19E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893CB-34F6-494B-BECC-BD32DB82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6D67-E911-45BF-9610-824E9E5E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2B72-34F3-4323-8170-A31F991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2232-D0E2-468D-9249-9CC056C6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2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D56-155D-406F-966C-D1F6F13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7844-74C8-46A2-8CDE-6077265FC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C7BE-4A13-44BF-87DD-AD75548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F647-AC40-44A0-B998-98BACE35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0C6E-0CB0-4033-9076-C7D43025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7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DF134-D93B-44E0-81CC-71CAA074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B9349-9521-4B33-868E-A4F78E20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0D9A-AE10-4ECF-BFA8-D813049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72D5-1D9C-486B-AD22-7E1FDA9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BAE8-ED59-4911-AFD7-A82F1436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27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986B-5899-4177-A314-5D66942B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2B6-6C8E-4069-9FB0-D7AD2342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A256-5387-47E6-AFFB-A81A80A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6CCA-4C9F-4FE9-9A6C-18DBD29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8BE-83FF-4D83-A3CF-4EA5FF8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20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93EA-96CA-45DB-B164-841F03D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C22B-9C6D-45AA-A592-AA3DA1CD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5BF8-C47E-4646-958A-EA818C9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2CD9-83B6-4054-83E5-B0D73948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BBD-8A94-4ED5-857B-0022470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33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5B6-4733-420C-B041-B5D8C5A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2F7-D37B-4BE1-BF38-ACEC8E24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F9D1-3C72-4D3E-8DFF-6DC36853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3FAE-0631-4881-A044-4609714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86A5-10B9-40B0-98DB-B877197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9C25-2519-4569-8A36-4B43B23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33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A1B-06C5-4CF7-B283-E7C6AC0B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DCB2-5376-4504-929A-E5967B22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59DE-1570-4E3C-9CC0-ECD30854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02EB-5F58-4959-9CA1-9A299FF4F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27DD5-C3CE-4CD5-A9DC-B04A0272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16F14-7604-4A70-8699-666F1971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D96A-C068-480C-A658-9845489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BFCAB-21D3-4DE0-BE77-F1B6AAA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58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3FE-3382-4012-9071-E7D4E18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E253D-6906-46F8-AE41-BD4CAAD3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CFB1-E77B-4289-B27D-B1929525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55F95-15AA-4E02-A30D-915DBB7F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2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875D-7FDD-4198-9943-B78E88B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3852-7FF4-45CB-801C-8038FA2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D082-A391-439C-BE51-A0ED1EA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63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0F30-A86C-463E-B0CF-C88F3B59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4600-D54B-41EB-9EA6-A0FDCBA2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23EC-E1CE-45BC-B39F-756869CF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E0AE-5F1F-4FF8-BA02-B0B3B38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F6C23-4153-45FB-9FF2-C28C086D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65806-3B88-4175-8DB6-4BDEDFC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17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D9D-DA75-4F9E-BD7B-C0843288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E71A-C45A-493F-BBD3-E351EDF9A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C3E7-D11E-40E9-A7D6-3086198A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3D93-5C08-4F59-AA48-0E47B0CB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2AE4-B7FE-4042-9DBD-9ACF9ED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7807-BDB1-4AA4-B170-B0927B4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1FCDC-6E5C-4D0E-AE21-4A71059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E3B9-EB84-403E-9FFD-CAE38B03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2A68-FE06-429E-8231-E768B805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A772-F47C-4476-BBC4-035BD384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5E35-350E-4F2C-90EA-392A6C6D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30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39BC62-735C-4A57-B3D8-4A38BE5FD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60647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25927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141982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74654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17943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43531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28364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1330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19683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95965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515014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678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7976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686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2784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9683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558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86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719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619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1689FB0-F7C8-4969-91D9-0B78704D7B91}"/>
              </a:ext>
            </a:extLst>
          </p:cNvPr>
          <p:cNvGrpSpPr/>
          <p:nvPr/>
        </p:nvGrpSpPr>
        <p:grpSpPr>
          <a:xfrm>
            <a:off x="0" y="0"/>
            <a:ext cx="7438666" cy="1071522"/>
            <a:chOff x="0" y="0"/>
            <a:chExt cx="7438666" cy="1071522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AAD93C-391D-4ACF-B54E-C522B0D5343F}"/>
                </a:ext>
              </a:extLst>
            </p:cNvPr>
            <p:cNvSpPr/>
            <p:nvPr/>
          </p:nvSpPr>
          <p:spPr>
            <a:xfrm>
              <a:off x="0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BF390A-ED75-4982-AB3F-A9792782B0AA}"/>
                </a:ext>
              </a:extLst>
            </p:cNvPr>
            <p:cNvSpPr/>
            <p:nvPr/>
          </p:nvSpPr>
          <p:spPr>
            <a:xfrm>
              <a:off x="0" y="0"/>
              <a:ext cx="535761" cy="107152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4C25D-66A0-463B-8FF1-E668F7B035F9}"/>
                </a:ext>
              </a:extLst>
            </p:cNvPr>
            <p:cNvSpPr/>
            <p:nvPr/>
          </p:nvSpPr>
          <p:spPr>
            <a:xfrm>
              <a:off x="1988819" y="267881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D0E87-09D1-4E77-9AE8-BB635DB62A11}"/>
                </a:ext>
              </a:extLst>
            </p:cNvPr>
            <p:cNvSpPr/>
            <p:nvPr/>
          </p:nvSpPr>
          <p:spPr>
            <a:xfrm>
              <a:off x="1720937" y="0"/>
              <a:ext cx="1071523" cy="107152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18BEC2-4FF1-41BB-99A2-C2BEEF51F8CF}"/>
                </a:ext>
              </a:extLst>
            </p:cNvPr>
            <p:cNvSpPr/>
            <p:nvPr/>
          </p:nvSpPr>
          <p:spPr>
            <a:xfrm>
              <a:off x="4222654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75BDA56-AD43-48F2-A08B-AB45084ACB39}"/>
                </a:ext>
              </a:extLst>
            </p:cNvPr>
            <p:cNvSpPr/>
            <p:nvPr/>
          </p:nvSpPr>
          <p:spPr>
            <a:xfrm>
              <a:off x="3954772" y="267880"/>
              <a:ext cx="1071523" cy="535761"/>
            </a:xfrm>
            <a:prstGeom prst="flowChartManualOperation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0F135-C8CC-4879-9F8E-90BA46B128D0}"/>
                </a:ext>
              </a:extLst>
            </p:cNvPr>
            <p:cNvSpPr/>
            <p:nvPr/>
          </p:nvSpPr>
          <p:spPr>
            <a:xfrm>
              <a:off x="6450225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AAAEA43C-0FEC-4BA0-8AFA-73E75DAB6AF1}"/>
                </a:ext>
              </a:extLst>
            </p:cNvPr>
            <p:cNvSpPr/>
            <p:nvPr/>
          </p:nvSpPr>
          <p:spPr>
            <a:xfrm rot="2700000">
              <a:off x="6493555" y="-191505"/>
              <a:ext cx="726693" cy="1163528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341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11</cp:revision>
  <dcterms:created xsi:type="dcterms:W3CDTF">2019-08-28T12:38:25Z</dcterms:created>
  <dcterms:modified xsi:type="dcterms:W3CDTF">2019-11-21T16:00:42Z</dcterms:modified>
</cp:coreProperties>
</file>