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28" r:id="rId3"/>
    <p:sldId id="329" r:id="rId4"/>
    <p:sldId id="3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2020-09-18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14/09/2020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A9F5-C722-45D1-8AA0-5693278E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4765-6CC1-4DEA-9ADB-B1BC632F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Rounding threshold vs percentage</a:t>
            </a:r>
          </a:p>
          <a:p>
            <a:pPr lvl="1"/>
            <a:r>
              <a:rPr lang="en-US" dirty="0"/>
              <a:t>Rounding threshold</a:t>
            </a:r>
          </a:p>
          <a:p>
            <a:pPr lvl="2"/>
            <a:r>
              <a:rPr lang="en-US" dirty="0"/>
              <a:t>&lt;1</a:t>
            </a:r>
          </a:p>
          <a:p>
            <a:pPr lvl="1"/>
            <a:r>
              <a:rPr lang="en-US" dirty="0"/>
              <a:t>Percentage</a:t>
            </a:r>
          </a:p>
          <a:p>
            <a:pPr lvl="2"/>
            <a:r>
              <a:rPr lang="en-US" dirty="0"/>
              <a:t>&gt;=1</a:t>
            </a:r>
          </a:p>
        </p:txBody>
      </p:sp>
    </p:spTree>
    <p:extLst>
      <p:ext uri="{BB962C8B-B14F-4D97-AF65-F5344CB8AC3E}">
        <p14:creationId xmlns:p14="http://schemas.microsoft.com/office/powerpoint/2010/main" val="23666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41F0-34F9-4F30-9D5E-64ECA5D9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A1BEFB-6B33-4839-B4D9-7F6270894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9331111"/>
                  </p:ext>
                </p:extLst>
              </p:nvPr>
            </p:nvGraphicFramePr>
            <p:xfrm>
              <a:off x="1203325" y="2011363"/>
              <a:ext cx="9900476" cy="4414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5668">
                      <a:extLst>
                        <a:ext uri="{9D8B030D-6E8A-4147-A177-3AD203B41FA5}">
                          <a16:colId xmlns:a16="http://schemas.microsoft.com/office/drawing/2014/main" val="222272620"/>
                        </a:ext>
                      </a:extLst>
                    </a:gridCol>
                    <a:gridCol w="2269680">
                      <a:extLst>
                        <a:ext uri="{9D8B030D-6E8A-4147-A177-3AD203B41FA5}">
                          <a16:colId xmlns:a16="http://schemas.microsoft.com/office/drawing/2014/main" val="3704541889"/>
                        </a:ext>
                      </a:extLst>
                    </a:gridCol>
                    <a:gridCol w="3062605">
                      <a:extLst>
                        <a:ext uri="{9D8B030D-6E8A-4147-A177-3AD203B41FA5}">
                          <a16:colId xmlns:a16="http://schemas.microsoft.com/office/drawing/2014/main" val="3962150568"/>
                        </a:ext>
                      </a:extLst>
                    </a:gridCol>
                    <a:gridCol w="1175068">
                      <a:extLst>
                        <a:ext uri="{9D8B030D-6E8A-4147-A177-3AD203B41FA5}">
                          <a16:colId xmlns:a16="http://schemas.microsoft.com/office/drawing/2014/main" val="2235608262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2726003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Method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Of 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742085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elements removed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446007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L-System</a:t>
                          </a:r>
                          <a:endParaRPr lang="en-ZA" dirty="0"/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Axes of symmetry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91530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Number of grammatical rules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351093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Length of rules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5757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Iterations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1678395"/>
                      </a:ext>
                    </a:extLst>
                  </a:tr>
                  <a:tr h="0">
                    <a:tc rowSpan="6">
                      <a:txBody>
                        <a:bodyPr/>
                        <a:lstStyle/>
                        <a:p>
                          <a:r>
                            <a:rPr lang="en-US" dirty="0"/>
                            <a:t>CPPNs</a:t>
                          </a:r>
                          <a:endParaRPr lang="en-ZA" dirty="0"/>
                        </a:p>
                      </a:txBody>
                      <a:tcPr anchor="ctr"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models per CPPN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5654868"/>
                      </a:ext>
                    </a:extLst>
                  </a:tr>
                  <a:tr h="303953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Number of network layers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5091228"/>
                      </a:ext>
                    </a:extLst>
                  </a:tr>
                  <a:tr h="242147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Size of initial layer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9828643"/>
                      </a:ext>
                    </a:extLst>
                  </a:tr>
                  <a:tr h="18034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521382"/>
                      </a:ext>
                    </a:extLst>
                  </a:tr>
                  <a:tr h="118533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627508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Percentage of elements kept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5549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A1BEFB-6B33-4839-B4D9-7F6270894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9331111"/>
                  </p:ext>
                </p:extLst>
              </p:nvPr>
            </p:nvGraphicFramePr>
            <p:xfrm>
              <a:off x="1203325" y="2011363"/>
              <a:ext cx="9900476" cy="4414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5668">
                      <a:extLst>
                        <a:ext uri="{9D8B030D-6E8A-4147-A177-3AD203B41FA5}">
                          <a16:colId xmlns:a16="http://schemas.microsoft.com/office/drawing/2014/main" val="222272620"/>
                        </a:ext>
                      </a:extLst>
                    </a:gridCol>
                    <a:gridCol w="2269680">
                      <a:extLst>
                        <a:ext uri="{9D8B030D-6E8A-4147-A177-3AD203B41FA5}">
                          <a16:colId xmlns:a16="http://schemas.microsoft.com/office/drawing/2014/main" val="3704541889"/>
                        </a:ext>
                      </a:extLst>
                    </a:gridCol>
                    <a:gridCol w="3062605">
                      <a:extLst>
                        <a:ext uri="{9D8B030D-6E8A-4147-A177-3AD203B41FA5}">
                          <a16:colId xmlns:a16="http://schemas.microsoft.com/office/drawing/2014/main" val="3962150568"/>
                        </a:ext>
                      </a:extLst>
                    </a:gridCol>
                    <a:gridCol w="1175068">
                      <a:extLst>
                        <a:ext uri="{9D8B030D-6E8A-4147-A177-3AD203B41FA5}">
                          <a16:colId xmlns:a16="http://schemas.microsoft.com/office/drawing/2014/main" val="2235608262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2726003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Method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Of 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7420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Random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elements removed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955" t="-108333" r="-1990" b="-10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460077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L-System</a:t>
                          </a:r>
                          <a:endParaRPr lang="en-ZA" dirty="0"/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Axes of symmetry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91530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Number of grammatical rules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351093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Length of rules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5757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Iterations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1678395"/>
                      </a:ext>
                    </a:extLst>
                  </a:tr>
                  <a:tr h="365760">
                    <a:tc rowSpan="6">
                      <a:txBody>
                        <a:bodyPr/>
                        <a:lstStyle/>
                        <a:p>
                          <a:r>
                            <a:rPr lang="en-US" dirty="0"/>
                            <a:t>CPPNs</a:t>
                          </a:r>
                          <a:endParaRPr lang="en-ZA" dirty="0"/>
                        </a:p>
                      </a:txBody>
                      <a:tcPr anchor="ctr"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models per CPPN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565486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Number of network layers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509122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Size of initial layer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98286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52138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627508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Percentage of elements kept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5549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421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DCB3-9FBD-4384-9248-EEFBF7C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8EE8-4137-4B36-948C-767EA3A6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Fitness evaluation</a:t>
            </a:r>
          </a:p>
          <a:p>
            <a:pPr lvl="1"/>
            <a:r>
              <a:rPr lang="en-US" dirty="0" err="1"/>
              <a:t>Hausdorff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Other possibilities</a:t>
            </a:r>
            <a:endParaRPr lang="en-ZA" dirty="0"/>
          </a:p>
          <a:p>
            <a:pPr lvl="2"/>
            <a:endParaRPr lang="en-ZA" dirty="0"/>
          </a:p>
          <a:p>
            <a:pPr lvl="2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6163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11750</TotalTime>
  <Words>99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Cambria Math</vt:lpstr>
      <vt:lpstr>Corbel</vt:lpstr>
      <vt:lpstr>Wingdings</vt:lpstr>
      <vt:lpstr>Banded</vt:lpstr>
      <vt:lpstr>Meeting 14/09/2020</vt:lpstr>
      <vt:lpstr>CPPNs</vt:lpstr>
      <vt:lpstr>Genetic Algorithms</vt:lpstr>
      <vt:lpstr>Genetic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06/07/2020</dc:title>
  <dc:creator>Conradie, NT, Mnr [19673418@sun.ac.za]</dc:creator>
  <cp:lastModifiedBy>Conradie, NT, Mnr [19673418@sun.ac.za]</cp:lastModifiedBy>
  <cp:revision>62</cp:revision>
  <dcterms:created xsi:type="dcterms:W3CDTF">2020-07-06T08:04:11Z</dcterms:created>
  <dcterms:modified xsi:type="dcterms:W3CDTF">2020-09-18T13:45:51Z</dcterms:modified>
</cp:coreProperties>
</file>