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329" r:id="rId3"/>
    <p:sldId id="337" r:id="rId4"/>
    <p:sldId id="336" r:id="rId5"/>
    <p:sldId id="338" r:id="rId6"/>
    <p:sldId id="339" r:id="rId7"/>
    <p:sldId id="340" r:id="rId8"/>
    <p:sldId id="341" r:id="rId9"/>
    <p:sldId id="34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2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2020-09-19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624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2020-09-19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553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4D37D77-59F4-4F40-A7D2-FD1165658DD5}" type="datetimeFigureOut">
              <a:rPr lang="en-ZA" smtClean="0"/>
              <a:t>2020-09-19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79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2020-09-19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182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2020-09-19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898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2020-09-19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812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2020-09-19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868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2020-09-19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011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2020-09-19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940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2020-09-19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2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2020-09-19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915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2020-09-19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3409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6226-0D96-4277-84D6-EC7C0BDA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Meeting 21/09/2020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51CB3-505E-484F-A532-FB24B5BB8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Naudé</a:t>
            </a:r>
            <a:r>
              <a:rPr lang="en-US" dirty="0"/>
              <a:t> Conradie</a:t>
            </a:r>
          </a:p>
          <a:p>
            <a:r>
              <a:rPr lang="en-US" dirty="0"/>
              <a:t>19673418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344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41F0-34F9-4F30-9D5E-64ECA5D9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</a:t>
            </a:r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A1BEFB-6B33-4839-B4D9-7F6270894A9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21763047"/>
                  </p:ext>
                </p:extLst>
              </p:nvPr>
            </p:nvGraphicFramePr>
            <p:xfrm>
              <a:off x="1203325" y="2011363"/>
              <a:ext cx="9900476" cy="29565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165668">
                      <a:extLst>
                        <a:ext uri="{9D8B030D-6E8A-4147-A177-3AD203B41FA5}">
                          <a16:colId xmlns:a16="http://schemas.microsoft.com/office/drawing/2014/main" val="222272620"/>
                        </a:ext>
                      </a:extLst>
                    </a:gridCol>
                    <a:gridCol w="2269680">
                      <a:extLst>
                        <a:ext uri="{9D8B030D-6E8A-4147-A177-3AD203B41FA5}">
                          <a16:colId xmlns:a16="http://schemas.microsoft.com/office/drawing/2014/main" val="3704541889"/>
                        </a:ext>
                      </a:extLst>
                    </a:gridCol>
                    <a:gridCol w="3062605">
                      <a:extLst>
                        <a:ext uri="{9D8B030D-6E8A-4147-A177-3AD203B41FA5}">
                          <a16:colId xmlns:a16="http://schemas.microsoft.com/office/drawing/2014/main" val="3962150568"/>
                        </a:ext>
                      </a:extLst>
                    </a:gridCol>
                    <a:gridCol w="1175068">
                      <a:extLst>
                        <a:ext uri="{9D8B030D-6E8A-4147-A177-3AD203B41FA5}">
                          <a16:colId xmlns:a16="http://schemas.microsoft.com/office/drawing/2014/main" val="2235608262"/>
                        </a:ext>
                      </a:extLst>
                    </a:gridCol>
                    <a:gridCol w="1227455">
                      <a:extLst>
                        <a:ext uri="{9D8B030D-6E8A-4147-A177-3AD203B41FA5}">
                          <a16:colId xmlns:a16="http://schemas.microsoft.com/office/drawing/2014/main" val="27260034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Generation Method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Number Of Variables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Variables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Minimum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Maximum</a:t>
                          </a:r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6742085"/>
                      </a:ext>
                    </a:extLst>
                  </a:tr>
                  <a:tr h="185420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Random</a:t>
                          </a:r>
                          <a:endParaRPr lang="en-ZA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Seed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Z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4460077"/>
                      </a:ext>
                    </a:extLst>
                  </a:tr>
                  <a:tr h="185420">
                    <a:tc vMerge="1">
                      <a:txBody>
                        <a:bodyPr/>
                        <a:lstStyle/>
                        <a:p>
                          <a:endParaRPr lang="en-ZA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of elements removed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Z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0275612"/>
                      </a:ext>
                    </a:extLst>
                  </a:tr>
                  <a:tr h="370840">
                    <a:tc rowSpan="5">
                      <a:txBody>
                        <a:bodyPr/>
                        <a:lstStyle/>
                        <a:p>
                          <a:r>
                            <a:rPr lang="en-US" dirty="0"/>
                            <a:t>L-System</a:t>
                          </a:r>
                          <a:endParaRPr lang="en-ZA" dirty="0"/>
                        </a:p>
                      </a:txBody>
                      <a:tcPr anchor="ctr"/>
                    </a:tc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Z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179735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ZA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Axes of symmetry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915301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ZA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Number of grammatical rules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351093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ZA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Length of rules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575713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ZA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Iterations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16783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A1BEFB-6B33-4839-B4D9-7F6270894A9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21763047"/>
                  </p:ext>
                </p:extLst>
              </p:nvPr>
            </p:nvGraphicFramePr>
            <p:xfrm>
              <a:off x="1203325" y="2011363"/>
              <a:ext cx="9900476" cy="29565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165668">
                      <a:extLst>
                        <a:ext uri="{9D8B030D-6E8A-4147-A177-3AD203B41FA5}">
                          <a16:colId xmlns:a16="http://schemas.microsoft.com/office/drawing/2014/main" val="222272620"/>
                        </a:ext>
                      </a:extLst>
                    </a:gridCol>
                    <a:gridCol w="2269680">
                      <a:extLst>
                        <a:ext uri="{9D8B030D-6E8A-4147-A177-3AD203B41FA5}">
                          <a16:colId xmlns:a16="http://schemas.microsoft.com/office/drawing/2014/main" val="3704541889"/>
                        </a:ext>
                      </a:extLst>
                    </a:gridCol>
                    <a:gridCol w="3062605">
                      <a:extLst>
                        <a:ext uri="{9D8B030D-6E8A-4147-A177-3AD203B41FA5}">
                          <a16:colId xmlns:a16="http://schemas.microsoft.com/office/drawing/2014/main" val="3962150568"/>
                        </a:ext>
                      </a:extLst>
                    </a:gridCol>
                    <a:gridCol w="1175068">
                      <a:extLst>
                        <a:ext uri="{9D8B030D-6E8A-4147-A177-3AD203B41FA5}">
                          <a16:colId xmlns:a16="http://schemas.microsoft.com/office/drawing/2014/main" val="2235608262"/>
                        </a:ext>
                      </a:extLst>
                    </a:gridCol>
                    <a:gridCol w="1227455">
                      <a:extLst>
                        <a:ext uri="{9D8B030D-6E8A-4147-A177-3AD203B41FA5}">
                          <a16:colId xmlns:a16="http://schemas.microsoft.com/office/drawing/2014/main" val="27260034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Generation Method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Number Of Variables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Variables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Minimum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Maximum</a:t>
                          </a:r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6742085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Random</a:t>
                          </a:r>
                          <a:endParaRPr lang="en-ZA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Seed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8955" t="-108333" r="-1990" b="-63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460077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ZA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of elements removed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8955" t="-208333" r="-1990" b="-53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275612"/>
                      </a:ext>
                    </a:extLst>
                  </a:tr>
                  <a:tr h="370840">
                    <a:tc rowSpan="5">
                      <a:txBody>
                        <a:bodyPr/>
                        <a:lstStyle/>
                        <a:p>
                          <a:r>
                            <a:rPr lang="en-US" dirty="0"/>
                            <a:t>L-System</a:t>
                          </a:r>
                          <a:endParaRPr lang="en-ZA" dirty="0"/>
                        </a:p>
                      </a:txBody>
                      <a:tcPr anchor="ctr"/>
                    </a:tc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8955" t="-303279" r="-1990" b="-4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179735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ZA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Axes of symmetry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915301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ZA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Number of grammatical rules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351093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ZA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Length of rules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575713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ZA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Iterations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16783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2421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41F0-34F9-4F30-9D5E-64ECA5D9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</a:t>
            </a:r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A1BEFB-6B33-4839-B4D9-7F6270894A9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98873395"/>
                  </p:ext>
                </p:extLst>
              </p:nvPr>
            </p:nvGraphicFramePr>
            <p:xfrm>
              <a:off x="1203325" y="2011363"/>
              <a:ext cx="9900476" cy="2565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165668">
                      <a:extLst>
                        <a:ext uri="{9D8B030D-6E8A-4147-A177-3AD203B41FA5}">
                          <a16:colId xmlns:a16="http://schemas.microsoft.com/office/drawing/2014/main" val="222272620"/>
                        </a:ext>
                      </a:extLst>
                    </a:gridCol>
                    <a:gridCol w="2269680">
                      <a:extLst>
                        <a:ext uri="{9D8B030D-6E8A-4147-A177-3AD203B41FA5}">
                          <a16:colId xmlns:a16="http://schemas.microsoft.com/office/drawing/2014/main" val="3704541889"/>
                        </a:ext>
                      </a:extLst>
                    </a:gridCol>
                    <a:gridCol w="3062605">
                      <a:extLst>
                        <a:ext uri="{9D8B030D-6E8A-4147-A177-3AD203B41FA5}">
                          <a16:colId xmlns:a16="http://schemas.microsoft.com/office/drawing/2014/main" val="3962150568"/>
                        </a:ext>
                      </a:extLst>
                    </a:gridCol>
                    <a:gridCol w="1175068">
                      <a:extLst>
                        <a:ext uri="{9D8B030D-6E8A-4147-A177-3AD203B41FA5}">
                          <a16:colId xmlns:a16="http://schemas.microsoft.com/office/drawing/2014/main" val="2235608262"/>
                        </a:ext>
                      </a:extLst>
                    </a:gridCol>
                    <a:gridCol w="1227455">
                      <a:extLst>
                        <a:ext uri="{9D8B030D-6E8A-4147-A177-3AD203B41FA5}">
                          <a16:colId xmlns:a16="http://schemas.microsoft.com/office/drawing/2014/main" val="27260034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Generation Method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Number Of Variables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Variables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Minimum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Maximum</a:t>
                          </a:r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6742085"/>
                      </a:ext>
                    </a:extLst>
                  </a:tr>
                  <a:tr h="0">
                    <a:tc rowSpan="6">
                      <a:txBody>
                        <a:bodyPr/>
                        <a:lstStyle/>
                        <a:p>
                          <a:r>
                            <a:rPr lang="en-US" dirty="0"/>
                            <a:t>CPPNs</a:t>
                          </a:r>
                          <a:endParaRPr lang="en-ZA" dirty="0"/>
                        </a:p>
                      </a:txBody>
                      <a:tcPr anchor="ctr"/>
                    </a:tc>
                    <a:tc row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Z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5654868"/>
                      </a:ext>
                    </a:extLst>
                  </a:tr>
                  <a:tr h="303953">
                    <a:tc v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of models per CPPN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5091228"/>
                      </a:ext>
                    </a:extLst>
                  </a:tr>
                  <a:tr h="242147">
                    <a:tc v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Scale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39828643"/>
                      </a:ext>
                    </a:extLst>
                  </a:tr>
                  <a:tr h="180340">
                    <a:tc v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Number of network layers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2521382"/>
                      </a:ext>
                    </a:extLst>
                  </a:tr>
                  <a:tr h="118533">
                    <a:tc v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Size of initial layer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32</a:t>
                          </a:r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76275081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Percentage of elements kept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15549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A1BEFB-6B33-4839-B4D9-7F6270894A9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98873395"/>
                  </p:ext>
                </p:extLst>
              </p:nvPr>
            </p:nvGraphicFramePr>
            <p:xfrm>
              <a:off x="1203325" y="2011363"/>
              <a:ext cx="9900476" cy="2565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165668">
                      <a:extLst>
                        <a:ext uri="{9D8B030D-6E8A-4147-A177-3AD203B41FA5}">
                          <a16:colId xmlns:a16="http://schemas.microsoft.com/office/drawing/2014/main" val="222272620"/>
                        </a:ext>
                      </a:extLst>
                    </a:gridCol>
                    <a:gridCol w="2269680">
                      <a:extLst>
                        <a:ext uri="{9D8B030D-6E8A-4147-A177-3AD203B41FA5}">
                          <a16:colId xmlns:a16="http://schemas.microsoft.com/office/drawing/2014/main" val="3704541889"/>
                        </a:ext>
                      </a:extLst>
                    </a:gridCol>
                    <a:gridCol w="3062605">
                      <a:extLst>
                        <a:ext uri="{9D8B030D-6E8A-4147-A177-3AD203B41FA5}">
                          <a16:colId xmlns:a16="http://schemas.microsoft.com/office/drawing/2014/main" val="3962150568"/>
                        </a:ext>
                      </a:extLst>
                    </a:gridCol>
                    <a:gridCol w="1175068">
                      <a:extLst>
                        <a:ext uri="{9D8B030D-6E8A-4147-A177-3AD203B41FA5}">
                          <a16:colId xmlns:a16="http://schemas.microsoft.com/office/drawing/2014/main" val="2235608262"/>
                        </a:ext>
                      </a:extLst>
                    </a:gridCol>
                    <a:gridCol w="1227455">
                      <a:extLst>
                        <a:ext uri="{9D8B030D-6E8A-4147-A177-3AD203B41FA5}">
                          <a16:colId xmlns:a16="http://schemas.microsoft.com/office/drawing/2014/main" val="27260034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Generation Method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Number Of Variables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Variables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Minimum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Maximum</a:t>
                          </a:r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6742085"/>
                      </a:ext>
                    </a:extLst>
                  </a:tr>
                  <a:tr h="365760">
                    <a:tc rowSpan="6">
                      <a:txBody>
                        <a:bodyPr/>
                        <a:lstStyle/>
                        <a:p>
                          <a:r>
                            <a:rPr lang="en-US" dirty="0"/>
                            <a:t>CPPNs</a:t>
                          </a:r>
                          <a:endParaRPr lang="en-ZA" dirty="0"/>
                        </a:p>
                      </a:txBody>
                      <a:tcPr anchor="ctr"/>
                    </a:tc>
                    <a:tc row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8955" t="-108333" r="-1990" b="-5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5654868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of models per CPPN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5091228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Scale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39828643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Number of network layers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2521382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Size of initial layer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32</a:t>
                          </a:r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76275081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Z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Percentage of elements kept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Z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  <a:endParaRPr lang="en-ZA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15549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6887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DCB3-9FBD-4384-9248-EEFBF7CA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28EE8-4137-4B36-948C-767EA3A6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MarcMentat</a:t>
            </a:r>
            <a:r>
              <a:rPr lang="en-US" dirty="0"/>
              <a:t> crashes</a:t>
            </a:r>
          </a:p>
          <a:p>
            <a:pPr lvl="1"/>
            <a:r>
              <a:rPr lang="en-US" dirty="0"/>
              <a:t>Unable to find source</a:t>
            </a:r>
          </a:p>
          <a:p>
            <a:pPr lvl="1"/>
            <a:r>
              <a:rPr lang="en-US" dirty="0"/>
              <a:t>Return to office and see if errors persist on PC</a:t>
            </a:r>
          </a:p>
          <a:p>
            <a:r>
              <a:rPr lang="en-US" dirty="0"/>
              <a:t>Inertia relief</a:t>
            </a:r>
          </a:p>
          <a:p>
            <a:pPr lvl="1"/>
            <a:r>
              <a:rPr lang="en-US" dirty="0"/>
              <a:t>Apply to node 1</a:t>
            </a:r>
          </a:p>
          <a:p>
            <a:pPr lvl="2"/>
            <a:r>
              <a:rPr lang="en-US" dirty="0"/>
              <a:t>All fixed except z-direction</a:t>
            </a:r>
          </a:p>
          <a:p>
            <a:pPr lvl="1"/>
            <a:r>
              <a:rPr lang="en-US" dirty="0"/>
              <a:t>Doesn’t make a huge difference</a:t>
            </a:r>
          </a:p>
          <a:p>
            <a:r>
              <a:rPr lang="en-US" dirty="0"/>
              <a:t>Remeshing</a:t>
            </a:r>
          </a:p>
          <a:p>
            <a:pPr lvl="1"/>
            <a:r>
              <a:rPr lang="en-US" dirty="0"/>
              <a:t>Not working yet</a:t>
            </a:r>
          </a:p>
          <a:p>
            <a:pPr lvl="1"/>
            <a:r>
              <a:rPr lang="en-US" dirty="0"/>
              <a:t>Advice</a:t>
            </a:r>
          </a:p>
          <a:p>
            <a:pPr lvl="1"/>
            <a:r>
              <a:rPr lang="en-US" dirty="0"/>
              <a:t>May confuse result analysis</a:t>
            </a:r>
            <a:endParaRPr lang="en-ZA" dirty="0"/>
          </a:p>
          <a:p>
            <a:pPr lvl="2"/>
            <a:endParaRPr lang="en-ZA" dirty="0"/>
          </a:p>
          <a:p>
            <a:pPr lvl="2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3616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AE79A-6B95-44C3-B0A5-80E2F3E60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49FE10-080D-48D7-80FF-9A64D27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8434A-F854-4430-AE39-9E6A0AAA5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2194560"/>
            <a:ext cx="4001729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800" spc="150">
                <a:solidFill>
                  <a:schemeClr val="tx2"/>
                </a:solidFill>
              </a:rPr>
              <a:t>Software Pipeline</a:t>
            </a:r>
            <a:endParaRPr lang="en-US" sz="4800" spc="150" dirty="0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987-6859-4A62-922F-51B47D50D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C7B7B7-9B89-45B8-AA86-EC5529DC0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832" y="598634"/>
            <a:ext cx="4882887" cy="56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51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AE79A-6B95-44C3-B0A5-80E2F3E60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49FE10-080D-48D7-80FF-9A64D27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7EE35-6D2E-4301-BB93-4D4596F77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2194560"/>
            <a:ext cx="4001729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800" spc="150" dirty="0">
                <a:solidFill>
                  <a:schemeClr val="tx2"/>
                </a:solidFill>
              </a:rPr>
              <a:t>Population Generation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987-6859-4A62-922F-51B47D50D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032399-1DB4-4C53-A127-3E4A61AA8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432" y="598634"/>
            <a:ext cx="4005687" cy="56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75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AE79A-6B95-44C3-B0A5-80E2F3E60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49FE10-080D-48D7-80FF-9A64D27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76862-4A9D-4C0F-99E6-544B10E2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2194560"/>
            <a:ext cx="4001729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800" spc="150" dirty="0">
                <a:solidFill>
                  <a:schemeClr val="tx2"/>
                </a:solidFill>
              </a:rPr>
              <a:t>Unit Ranking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987-6859-4A62-922F-51B47D50D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721231-970C-4DAB-8DF3-17FE365AD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275" y="2343665"/>
            <a:ext cx="6266001" cy="212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99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AE79A-6B95-44C3-B0A5-80E2F3E60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49FE10-080D-48D7-80FF-9A64D27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E421D-9827-4E71-AB39-0969429C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2194560"/>
            <a:ext cx="4001729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800" spc="150">
                <a:solidFill>
                  <a:schemeClr val="tx2"/>
                </a:solidFill>
              </a:rPr>
              <a:t>Unit Breeding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987-6859-4A62-922F-51B47D50D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1FE333-9249-43B4-BB11-C7F1ACA3C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275" y="1119768"/>
            <a:ext cx="6266001" cy="457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23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AE79A-6B95-44C3-B0A5-80E2F3E60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49FE10-080D-48D7-80FF-9A64D27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46E58-CA83-47CC-8391-DB3E2DB83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2194560"/>
            <a:ext cx="4001729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3700" spc="150">
                <a:solidFill>
                  <a:schemeClr val="tx2"/>
                </a:solidFill>
              </a:rPr>
              <a:t>Population Regeneration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987-6859-4A62-922F-51B47D50D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8AD4E3-7C1A-4BD0-A0ED-CEC32318A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432" y="598634"/>
            <a:ext cx="4005687" cy="56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81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2622</TotalTime>
  <Words>144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Cambria Math</vt:lpstr>
      <vt:lpstr>Corbel</vt:lpstr>
      <vt:lpstr>Wingdings</vt:lpstr>
      <vt:lpstr>Banded</vt:lpstr>
      <vt:lpstr>Meeting 21/09/2020</vt:lpstr>
      <vt:lpstr>Genetic Algorithms</vt:lpstr>
      <vt:lpstr>Genetic Algorithms</vt:lpstr>
      <vt:lpstr>Issues</vt:lpstr>
      <vt:lpstr>Software Pipeline</vt:lpstr>
      <vt:lpstr>Population Generation</vt:lpstr>
      <vt:lpstr>Unit Ranking</vt:lpstr>
      <vt:lpstr>Unit Breeding</vt:lpstr>
      <vt:lpstr>Population Regeneration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14/09/2020</dc:title>
  <dc:creator>Conradie, NT, Mnr [19673418@sun.ac.za]</dc:creator>
  <cp:lastModifiedBy>Conradie, NT, Mnr [19673418@sun.ac.za]</cp:lastModifiedBy>
  <cp:revision>3</cp:revision>
  <dcterms:created xsi:type="dcterms:W3CDTF">2020-09-19T12:17:12Z</dcterms:created>
  <dcterms:modified xsi:type="dcterms:W3CDTF">2020-09-21T07:59:13Z</dcterms:modified>
</cp:coreProperties>
</file>