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365-6DB1-4FB6-90C0-AEC7E19E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893CB-34F6-494B-BECC-BD32DB82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6D67-E911-45BF-9610-824E9E5E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2B72-34F3-4323-8170-A31F991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2232-D0E2-468D-9249-9CC056C6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2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D56-155D-406F-966C-D1F6F13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7844-74C8-46A2-8CDE-6077265FC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C7BE-4A13-44BF-87DD-AD75548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F647-AC40-44A0-B998-98BACE35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0C6E-0CB0-4033-9076-C7D43025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7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DF134-D93B-44E0-81CC-71CAA074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B9349-9521-4B33-868E-A4F78E20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0D9A-AE10-4ECF-BFA8-D813049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72D5-1D9C-486B-AD22-7E1FDA9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BAE8-ED59-4911-AFD7-A82F1436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27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986B-5899-4177-A314-5D66942B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2B6-6C8E-4069-9FB0-D7AD2342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A256-5387-47E6-AFFB-A81A80A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6CCA-4C9F-4FE9-9A6C-18DBD29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8BE-83FF-4D83-A3CF-4EA5FF8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20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93EA-96CA-45DB-B164-841F03D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C22B-9C6D-45AA-A592-AA3DA1CD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5BF8-C47E-4646-958A-EA818C9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2CD9-83B6-4054-83E5-B0D73948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BBD-8A94-4ED5-857B-0022470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33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5B6-4733-420C-B041-B5D8C5A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2F7-D37B-4BE1-BF38-ACEC8E24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F9D1-3C72-4D3E-8DFF-6DC36853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3FAE-0631-4881-A044-4609714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86A5-10B9-40B0-98DB-B877197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9C25-2519-4569-8A36-4B43B23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33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A1B-06C5-4CF7-B283-E7C6AC0B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DCB2-5376-4504-929A-E5967B22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59DE-1570-4E3C-9CC0-ECD30854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02EB-5F58-4959-9CA1-9A299FF4F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27DD5-C3CE-4CD5-A9DC-B04A0272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16F14-7604-4A70-8699-666F1971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D96A-C068-480C-A658-9845489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BFCAB-21D3-4DE0-BE77-F1B6AAA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58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3FE-3382-4012-9071-E7D4E18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E253D-6906-46F8-AE41-BD4CAAD3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CFB1-E77B-4289-B27D-B1929525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55F95-15AA-4E02-A30D-915DBB7F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2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875D-7FDD-4198-9943-B78E88B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3852-7FF4-45CB-801C-8038FA2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D082-A391-439C-BE51-A0ED1EA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63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0F30-A86C-463E-B0CF-C88F3B59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4600-D54B-41EB-9EA6-A0FDCBA2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23EC-E1CE-45BC-B39F-756869CF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E0AE-5F1F-4FF8-BA02-B0B3B38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F6C23-4153-45FB-9FF2-C28C086D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65806-3B88-4175-8DB6-4BDEDFC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17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D9D-DA75-4F9E-BD7B-C0843288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E71A-C45A-493F-BBD3-E351EDF9A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C3E7-D11E-40E9-A7D6-3086198A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3D93-5C08-4F59-AA48-0E47B0CB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2AE4-B7FE-4042-9DBD-9ACF9ED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7807-BDB1-4AA4-B170-B0927B4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1FCDC-6E5C-4D0E-AE21-4A71059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E3B9-EB84-403E-9FFD-CAE38B03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2A68-FE06-429E-8231-E768B805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65F0-E21B-4E68-96BA-ABBD73A2C577}" type="datetimeFigureOut">
              <a:rPr lang="en-ZA" smtClean="0"/>
              <a:t>2019-11-21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A772-F47C-4476-BBC4-035BD384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5E35-350E-4F2C-90EA-392A6C6D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30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39BC62-735C-4A57-B3D8-4A38BE5FD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60647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25927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141982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74654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17943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43531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28364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1330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19683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95965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515014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6678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7976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686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2784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9683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558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86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719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619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1689FB0-F7C8-4969-91D9-0B78704D7B91}"/>
              </a:ext>
            </a:extLst>
          </p:cNvPr>
          <p:cNvGrpSpPr/>
          <p:nvPr/>
        </p:nvGrpSpPr>
        <p:grpSpPr>
          <a:xfrm>
            <a:off x="0" y="0"/>
            <a:ext cx="7438666" cy="1071522"/>
            <a:chOff x="0" y="0"/>
            <a:chExt cx="7438666" cy="1071522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AAD93C-391D-4ACF-B54E-C522B0D5343F}"/>
                </a:ext>
              </a:extLst>
            </p:cNvPr>
            <p:cNvSpPr/>
            <p:nvPr/>
          </p:nvSpPr>
          <p:spPr>
            <a:xfrm>
              <a:off x="0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BF390A-ED75-4982-AB3F-A9792782B0AA}"/>
                </a:ext>
              </a:extLst>
            </p:cNvPr>
            <p:cNvSpPr/>
            <p:nvPr/>
          </p:nvSpPr>
          <p:spPr>
            <a:xfrm>
              <a:off x="0" y="0"/>
              <a:ext cx="535761" cy="107152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4C25D-66A0-463B-8FF1-E668F7B035F9}"/>
                </a:ext>
              </a:extLst>
            </p:cNvPr>
            <p:cNvSpPr/>
            <p:nvPr/>
          </p:nvSpPr>
          <p:spPr>
            <a:xfrm>
              <a:off x="1988819" y="267881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D0E87-09D1-4E77-9AE8-BB635DB62A11}"/>
                </a:ext>
              </a:extLst>
            </p:cNvPr>
            <p:cNvSpPr/>
            <p:nvPr/>
          </p:nvSpPr>
          <p:spPr>
            <a:xfrm>
              <a:off x="1720937" y="0"/>
              <a:ext cx="1071523" cy="107152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18BEC2-4FF1-41BB-99A2-C2BEEF51F8CF}"/>
                </a:ext>
              </a:extLst>
            </p:cNvPr>
            <p:cNvSpPr/>
            <p:nvPr/>
          </p:nvSpPr>
          <p:spPr>
            <a:xfrm>
              <a:off x="4222654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75BDA56-AD43-48F2-A08B-AB45084ACB39}"/>
                </a:ext>
              </a:extLst>
            </p:cNvPr>
            <p:cNvSpPr/>
            <p:nvPr/>
          </p:nvSpPr>
          <p:spPr>
            <a:xfrm>
              <a:off x="3954772" y="267880"/>
              <a:ext cx="1071523" cy="535761"/>
            </a:xfrm>
            <a:prstGeom prst="flowChartManualOperation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0F135-C8CC-4879-9F8E-90BA46B128D0}"/>
                </a:ext>
              </a:extLst>
            </p:cNvPr>
            <p:cNvSpPr/>
            <p:nvPr/>
          </p:nvSpPr>
          <p:spPr>
            <a:xfrm>
              <a:off x="6450225" y="267880"/>
              <a:ext cx="535761" cy="53576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AAAEA43C-0FEC-4BA0-8AFA-73E75DAB6AF1}"/>
                </a:ext>
              </a:extLst>
            </p:cNvPr>
            <p:cNvSpPr/>
            <p:nvPr/>
          </p:nvSpPr>
          <p:spPr>
            <a:xfrm rot="2700000">
              <a:off x="6493555" y="-191505"/>
              <a:ext cx="726693" cy="1163528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341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10BCCDF-32CD-4116-A78C-D5837FE95F91}"/>
              </a:ext>
            </a:extLst>
          </p:cNvPr>
          <p:cNvGrpSpPr/>
          <p:nvPr/>
        </p:nvGrpSpPr>
        <p:grpSpPr>
          <a:xfrm>
            <a:off x="0" y="3617868"/>
            <a:ext cx="3750333" cy="3245597"/>
            <a:chOff x="2974034" y="2803145"/>
            <a:chExt cx="3750333" cy="3245597"/>
          </a:xfrm>
          <a:solidFill>
            <a:schemeClr val="bg1">
              <a:lumMod val="8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7A4DB2-E4AE-4340-A98F-3AE28C49A364}"/>
                </a:ext>
              </a:extLst>
            </p:cNvPr>
            <p:cNvSpPr/>
            <p:nvPr/>
          </p:nvSpPr>
          <p:spPr>
            <a:xfrm>
              <a:off x="4581319" y="5512981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0B73B0-97AE-477A-8CFC-F020FBB824F1}"/>
                </a:ext>
              </a:extLst>
            </p:cNvPr>
            <p:cNvSpPr/>
            <p:nvPr/>
          </p:nvSpPr>
          <p:spPr>
            <a:xfrm>
              <a:off x="4581322" y="4972787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F016D7-B74D-4C2C-A3A9-5D743BE74323}"/>
                </a:ext>
              </a:extLst>
            </p:cNvPr>
            <p:cNvSpPr/>
            <p:nvPr/>
          </p:nvSpPr>
          <p:spPr>
            <a:xfrm>
              <a:off x="4045560" y="4972787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3B2AAD-4B6C-44E6-B257-620B7B81BBC7}"/>
                </a:ext>
              </a:extLst>
            </p:cNvPr>
            <p:cNvSpPr/>
            <p:nvPr/>
          </p:nvSpPr>
          <p:spPr>
            <a:xfrm>
              <a:off x="5117084" y="4972787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42333D-38D8-404F-9264-1711C38D71B3}"/>
                </a:ext>
              </a:extLst>
            </p:cNvPr>
            <p:cNvSpPr/>
            <p:nvPr/>
          </p:nvSpPr>
          <p:spPr>
            <a:xfrm>
              <a:off x="4045560" y="4432593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858CBC-8057-4D23-B347-7D787EAE5880}"/>
                </a:ext>
              </a:extLst>
            </p:cNvPr>
            <p:cNvSpPr/>
            <p:nvPr/>
          </p:nvSpPr>
          <p:spPr>
            <a:xfrm>
              <a:off x="4045559" y="3892399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468DD2-F312-43CA-BAC0-1F77CEB16F5A}"/>
                </a:ext>
              </a:extLst>
            </p:cNvPr>
            <p:cNvSpPr/>
            <p:nvPr/>
          </p:nvSpPr>
          <p:spPr>
            <a:xfrm>
              <a:off x="3509797" y="3892399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0FBD4-A6D4-49AF-8FD8-AD59AA897033}"/>
                </a:ext>
              </a:extLst>
            </p:cNvPr>
            <p:cNvSpPr/>
            <p:nvPr/>
          </p:nvSpPr>
          <p:spPr>
            <a:xfrm>
              <a:off x="5117085" y="4432593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06AA48-8522-4EB2-9894-3F5AA0826A57}"/>
                </a:ext>
              </a:extLst>
            </p:cNvPr>
            <p:cNvSpPr/>
            <p:nvPr/>
          </p:nvSpPr>
          <p:spPr>
            <a:xfrm>
              <a:off x="5117084" y="3892399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90AA1D-2FF4-4684-861C-0AB287AC711D}"/>
                </a:ext>
              </a:extLst>
            </p:cNvPr>
            <p:cNvSpPr/>
            <p:nvPr/>
          </p:nvSpPr>
          <p:spPr>
            <a:xfrm>
              <a:off x="5652846" y="3892399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B01DFB-EF53-4B57-86D0-A5609C9C72E1}"/>
                </a:ext>
              </a:extLst>
            </p:cNvPr>
            <p:cNvSpPr/>
            <p:nvPr/>
          </p:nvSpPr>
          <p:spPr>
            <a:xfrm>
              <a:off x="3509797" y="3347772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B70E8B-AE1A-4D1B-91F2-721EDD24E006}"/>
                </a:ext>
              </a:extLst>
            </p:cNvPr>
            <p:cNvSpPr/>
            <p:nvPr/>
          </p:nvSpPr>
          <p:spPr>
            <a:xfrm>
              <a:off x="3509796" y="2807578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E32A3D-F590-4DE1-AE7B-5198622462C8}"/>
                </a:ext>
              </a:extLst>
            </p:cNvPr>
            <p:cNvSpPr/>
            <p:nvPr/>
          </p:nvSpPr>
          <p:spPr>
            <a:xfrm>
              <a:off x="2974034" y="2807578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9258B4-021D-441E-A7F5-031F31491BEB}"/>
                </a:ext>
              </a:extLst>
            </p:cNvPr>
            <p:cNvSpPr/>
            <p:nvPr/>
          </p:nvSpPr>
          <p:spPr>
            <a:xfrm>
              <a:off x="4045558" y="2807578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93C2AE-0879-492C-9431-CF9285708C05}"/>
                </a:ext>
              </a:extLst>
            </p:cNvPr>
            <p:cNvSpPr/>
            <p:nvPr/>
          </p:nvSpPr>
          <p:spPr>
            <a:xfrm>
              <a:off x="5652845" y="3343339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FCC316-DB69-45BC-B3CF-F2EA5484212D}"/>
                </a:ext>
              </a:extLst>
            </p:cNvPr>
            <p:cNvSpPr/>
            <p:nvPr/>
          </p:nvSpPr>
          <p:spPr>
            <a:xfrm>
              <a:off x="5652844" y="2803145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E5119-8D6C-45A8-B25D-209C5E3E00FE}"/>
                </a:ext>
              </a:extLst>
            </p:cNvPr>
            <p:cNvSpPr/>
            <p:nvPr/>
          </p:nvSpPr>
          <p:spPr>
            <a:xfrm>
              <a:off x="5117082" y="2803145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E5B2F4-DEEF-403B-82F4-32966B4DE661}"/>
                </a:ext>
              </a:extLst>
            </p:cNvPr>
            <p:cNvSpPr/>
            <p:nvPr/>
          </p:nvSpPr>
          <p:spPr>
            <a:xfrm>
              <a:off x="6188606" y="2803145"/>
              <a:ext cx="535761" cy="535761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7AEC9F-3525-4031-A528-F685C11D086A}"/>
              </a:ext>
            </a:extLst>
          </p:cNvPr>
          <p:cNvGrpSpPr/>
          <p:nvPr/>
        </p:nvGrpSpPr>
        <p:grpSpPr>
          <a:xfrm>
            <a:off x="6534626" y="2916411"/>
            <a:ext cx="7550412" cy="3936587"/>
            <a:chOff x="6534626" y="2916411"/>
            <a:chExt cx="7550412" cy="39365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7593CE-7179-4CFA-B60D-F00CE37D1100}"/>
                </a:ext>
              </a:extLst>
            </p:cNvPr>
            <p:cNvSpPr/>
            <p:nvPr/>
          </p:nvSpPr>
          <p:spPr>
            <a:xfrm rot="20270220">
              <a:off x="9040776" y="4317200"/>
              <a:ext cx="535761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641C7-5283-4AC1-9EF5-92F0812302FB}"/>
                </a:ext>
              </a:extLst>
            </p:cNvPr>
            <p:cNvSpPr/>
            <p:nvPr/>
          </p:nvSpPr>
          <p:spPr>
            <a:xfrm>
              <a:off x="9781067" y="5255150"/>
              <a:ext cx="1071523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5100C6D7-F358-46F9-AC39-BEB73CBADFC5}"/>
                </a:ext>
              </a:extLst>
            </p:cNvPr>
            <p:cNvSpPr/>
            <p:nvPr/>
          </p:nvSpPr>
          <p:spPr>
            <a:xfrm>
              <a:off x="9781068" y="6317237"/>
              <a:ext cx="1071523" cy="535761"/>
            </a:xfrm>
            <a:prstGeom prst="flowChartManualOperat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934F74A5-D0B6-4EC8-8F67-08BEDEE65725}"/>
                </a:ext>
              </a:extLst>
            </p:cNvPr>
            <p:cNvSpPr/>
            <p:nvPr/>
          </p:nvSpPr>
          <p:spPr>
            <a:xfrm rot="16200000">
              <a:off x="10584710" y="5501644"/>
              <a:ext cx="1071523" cy="535761"/>
            </a:xfrm>
            <a:prstGeom prst="flowChartManualOperat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lowchart: Manual Operation 46">
              <a:extLst>
                <a:ext uri="{FF2B5EF4-FFF2-40B4-BE49-F238E27FC236}">
                  <a16:creationId xmlns:a16="http://schemas.microsoft.com/office/drawing/2014/main" id="{0540E4DB-FC39-482D-AEE8-F0DD0FA183B3}"/>
                </a:ext>
              </a:extLst>
            </p:cNvPr>
            <p:cNvSpPr/>
            <p:nvPr/>
          </p:nvSpPr>
          <p:spPr>
            <a:xfrm rot="5400000">
              <a:off x="8977424" y="5504730"/>
              <a:ext cx="1071523" cy="535761"/>
            </a:xfrm>
            <a:prstGeom prst="flowChartManualOperat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BB6CDC-3CD3-41E8-AF38-5220BF79A2E5}"/>
                </a:ext>
              </a:extLst>
            </p:cNvPr>
            <p:cNvSpPr/>
            <p:nvPr/>
          </p:nvSpPr>
          <p:spPr>
            <a:xfrm rot="1329780" flipH="1">
              <a:off x="11064857" y="4311225"/>
              <a:ext cx="535761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5120BCFA-78EA-4787-B762-9C0022CEF8D6}"/>
                </a:ext>
              </a:extLst>
            </p:cNvPr>
            <p:cNvSpPr/>
            <p:nvPr/>
          </p:nvSpPr>
          <p:spPr>
            <a:xfrm rot="5924298">
              <a:off x="8462854" y="3552409"/>
              <a:ext cx="726693" cy="1163528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9CAE21DC-8795-49A1-8DD0-338FEA93F3DB}"/>
                </a:ext>
              </a:extLst>
            </p:cNvPr>
            <p:cNvSpPr/>
            <p:nvPr/>
          </p:nvSpPr>
          <p:spPr>
            <a:xfrm rot="15675702" flipH="1">
              <a:off x="11426875" y="3545822"/>
              <a:ext cx="726693" cy="1163528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C98387-99F2-499E-908C-8DD4C1EB5E09}"/>
                </a:ext>
              </a:extLst>
            </p:cNvPr>
            <p:cNvSpPr/>
            <p:nvPr/>
          </p:nvSpPr>
          <p:spPr>
            <a:xfrm rot="2375518">
              <a:off x="7915991" y="4152596"/>
              <a:ext cx="535761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4245E5-3254-48E3-94BB-B870511761A8}"/>
                </a:ext>
              </a:extLst>
            </p:cNvPr>
            <p:cNvSpPr/>
            <p:nvPr/>
          </p:nvSpPr>
          <p:spPr>
            <a:xfrm rot="19224482" flipH="1">
              <a:off x="12186904" y="4135807"/>
              <a:ext cx="535761" cy="108604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59186C-BB99-4236-9E98-056A968A8395}"/>
                </a:ext>
              </a:extLst>
            </p:cNvPr>
            <p:cNvGrpSpPr/>
            <p:nvPr/>
          </p:nvGrpSpPr>
          <p:grpSpPr>
            <a:xfrm rot="18586505">
              <a:off x="6272720" y="3190927"/>
              <a:ext cx="2143047" cy="1619235"/>
              <a:chOff x="9397705" y="5386163"/>
              <a:chExt cx="2143047" cy="161923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E5E297-C46B-41E1-B161-A63EE7265C61}"/>
                  </a:ext>
                </a:extLst>
              </p:cNvPr>
              <p:cNvSpPr/>
              <p:nvPr/>
            </p:nvSpPr>
            <p:spPr>
              <a:xfrm>
                <a:off x="9933467" y="5407550"/>
                <a:ext cx="1071523" cy="107152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5" name="Flowchart: Manual Operation 54">
                <a:extLst>
                  <a:ext uri="{FF2B5EF4-FFF2-40B4-BE49-F238E27FC236}">
                    <a16:creationId xmlns:a16="http://schemas.microsoft.com/office/drawing/2014/main" id="{57616B19-35B2-4C0E-A706-7B6796F3F70F}"/>
                  </a:ext>
                </a:extLst>
              </p:cNvPr>
              <p:cNvSpPr/>
              <p:nvPr/>
            </p:nvSpPr>
            <p:spPr>
              <a:xfrm>
                <a:off x="9933468" y="6469637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6" name="Flowchart: Manual Operation 55">
                <a:extLst>
                  <a:ext uri="{FF2B5EF4-FFF2-40B4-BE49-F238E27FC236}">
                    <a16:creationId xmlns:a16="http://schemas.microsoft.com/office/drawing/2014/main" id="{502D53D1-9447-43CC-9B95-5C87A9C9BB68}"/>
                  </a:ext>
                </a:extLst>
              </p:cNvPr>
              <p:cNvSpPr/>
              <p:nvPr/>
            </p:nvSpPr>
            <p:spPr>
              <a:xfrm rot="16200000">
                <a:off x="10737110" y="5654044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Flowchart: Manual Operation 56">
                <a:extLst>
                  <a:ext uri="{FF2B5EF4-FFF2-40B4-BE49-F238E27FC236}">
                    <a16:creationId xmlns:a16="http://schemas.microsoft.com/office/drawing/2014/main" id="{940F9B93-1675-42E5-B531-EF89BCDD9E83}"/>
                  </a:ext>
                </a:extLst>
              </p:cNvPr>
              <p:cNvSpPr/>
              <p:nvPr/>
            </p:nvSpPr>
            <p:spPr>
              <a:xfrm rot="5400000">
                <a:off x="9129824" y="5657130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0F885B-7D91-40D8-92A2-B49B8F597594}"/>
                </a:ext>
              </a:extLst>
            </p:cNvPr>
            <p:cNvGrpSpPr/>
            <p:nvPr/>
          </p:nvGrpSpPr>
          <p:grpSpPr>
            <a:xfrm rot="3013495" flipH="1">
              <a:off x="12203897" y="3178317"/>
              <a:ext cx="2143047" cy="1619235"/>
              <a:chOff x="9397705" y="5386163"/>
              <a:chExt cx="2143047" cy="161923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36E39E-D9D5-4303-9B63-DC4DECDB87FD}"/>
                  </a:ext>
                </a:extLst>
              </p:cNvPr>
              <p:cNvSpPr/>
              <p:nvPr/>
            </p:nvSpPr>
            <p:spPr>
              <a:xfrm>
                <a:off x="9933467" y="5407550"/>
                <a:ext cx="1071523" cy="107152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1" name="Flowchart: Manual Operation 60">
                <a:extLst>
                  <a:ext uri="{FF2B5EF4-FFF2-40B4-BE49-F238E27FC236}">
                    <a16:creationId xmlns:a16="http://schemas.microsoft.com/office/drawing/2014/main" id="{5800C98E-0A72-4BF5-B14F-FDF5BFDFCEE5}"/>
                  </a:ext>
                </a:extLst>
              </p:cNvPr>
              <p:cNvSpPr/>
              <p:nvPr/>
            </p:nvSpPr>
            <p:spPr>
              <a:xfrm>
                <a:off x="9933468" y="6469637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Flowchart: Manual Operation 61">
                <a:extLst>
                  <a:ext uri="{FF2B5EF4-FFF2-40B4-BE49-F238E27FC236}">
                    <a16:creationId xmlns:a16="http://schemas.microsoft.com/office/drawing/2014/main" id="{5F1CDBCB-FEFF-4E62-910A-4A092BAAFCF9}"/>
                  </a:ext>
                </a:extLst>
              </p:cNvPr>
              <p:cNvSpPr/>
              <p:nvPr/>
            </p:nvSpPr>
            <p:spPr>
              <a:xfrm rot="16200000">
                <a:off x="10737110" y="5654044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3" name="Flowchart: Manual Operation 62">
                <a:extLst>
                  <a:ext uri="{FF2B5EF4-FFF2-40B4-BE49-F238E27FC236}">
                    <a16:creationId xmlns:a16="http://schemas.microsoft.com/office/drawing/2014/main" id="{CFF75FEA-8970-4307-B80F-9F2EF1FB2316}"/>
                  </a:ext>
                </a:extLst>
              </p:cNvPr>
              <p:cNvSpPr/>
              <p:nvPr/>
            </p:nvSpPr>
            <p:spPr>
              <a:xfrm rot="5400000">
                <a:off x="9129824" y="5657130"/>
                <a:ext cx="1071523" cy="535761"/>
              </a:xfrm>
              <a:prstGeom prst="flowChartManualOperation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14</cp:revision>
  <dcterms:created xsi:type="dcterms:W3CDTF">2019-08-28T12:38:25Z</dcterms:created>
  <dcterms:modified xsi:type="dcterms:W3CDTF">2019-11-21T19:40:45Z</dcterms:modified>
</cp:coreProperties>
</file>