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3" r:id="rId4"/>
    <p:sldId id="265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2020-02-18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18/02/2020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Model in NX 12</a:t>
            </a:r>
          </a:p>
          <a:p>
            <a:pPr lvl="1"/>
            <a:r>
              <a:rPr lang="en-US" dirty="0"/>
              <a:t>Quarter model/Whole model</a:t>
            </a:r>
          </a:p>
          <a:p>
            <a:pPr lvl="1"/>
            <a:r>
              <a:rPr lang="en-US" dirty="0"/>
              <a:t>Mesh</a:t>
            </a:r>
          </a:p>
          <a:p>
            <a:r>
              <a:rPr lang="en-US" dirty="0"/>
              <a:t>Convert for Marc </a:t>
            </a:r>
            <a:r>
              <a:rPr lang="en-US" dirty="0" err="1"/>
              <a:t>Mentat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dat</a:t>
            </a:r>
            <a:endParaRPr lang="en-US" dirty="0"/>
          </a:p>
          <a:p>
            <a:r>
              <a:rPr lang="en-US" dirty="0"/>
              <a:t>Run simulation in Marc </a:t>
            </a:r>
            <a:r>
              <a:rPr lang="en-US" dirty="0" err="1"/>
              <a:t>Mentat</a:t>
            </a:r>
            <a:endParaRPr lang="en-US" dirty="0"/>
          </a:p>
          <a:p>
            <a:pPr lvl="1"/>
            <a:r>
              <a:rPr lang="en-US" dirty="0"/>
              <a:t>Settings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 err="1"/>
              <a:t>py_mentat</a:t>
            </a:r>
            <a:r>
              <a:rPr lang="en-US" dirty="0"/>
              <a:t> and </a:t>
            </a:r>
            <a:r>
              <a:rPr lang="en-US" dirty="0" err="1"/>
              <a:t>py_post</a:t>
            </a:r>
            <a:r>
              <a:rPr lang="en-US" dirty="0"/>
              <a:t> not working</a:t>
            </a:r>
          </a:p>
          <a:p>
            <a:r>
              <a:rPr lang="en-US" dirty="0"/>
              <a:t>Keeping record of all selections and settings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8D3B-E2E9-4D42-9F17-A088A302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/>
              <a:t>NX to Marc Mentat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3E2ED-2746-41E8-B43C-754C9F7B5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0" r="23628"/>
          <a:stretch/>
        </p:blipFill>
        <p:spPr>
          <a:xfrm>
            <a:off x="1202919" y="2021996"/>
            <a:ext cx="4231758" cy="4206875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5BE3040-4042-4718-ABE3-B74F4B728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2" y="2021996"/>
            <a:ext cx="4296637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6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BFD2-998F-4D64-80A5-DA76CA25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ZA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2A01A-5A76-4F43-909F-B1CD12887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04" y="1993001"/>
            <a:ext cx="2918695" cy="458082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E60048-CD53-43A3-8569-32810DD1A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254568"/>
            <a:ext cx="250542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1369-FA0D-40B7-A407-7832B84B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/>
              <a:t>Error</a:t>
            </a:r>
            <a:endParaRPr lang="en-ZA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89380D-A847-42EA-AC82-CB8B6A7ED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82" y="3390799"/>
            <a:ext cx="3924848" cy="1448002"/>
          </a:xfrm>
        </p:spPr>
      </p:pic>
    </p:spTree>
    <p:extLst>
      <p:ext uri="{BB962C8B-B14F-4D97-AF65-F5344CB8AC3E}">
        <p14:creationId xmlns:p14="http://schemas.microsoft.com/office/powerpoint/2010/main" val="36643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063-CD13-4D02-BE95-9D6F6185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3D0C-FA1D-4BEF-9D57-59FD7BFE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Added to Instron calendar</a:t>
            </a:r>
          </a:p>
          <a:p>
            <a:pPr lvl="1"/>
            <a:r>
              <a:rPr lang="en-US" dirty="0"/>
              <a:t>Instron not recommended for loads less than 20 </a:t>
            </a:r>
            <a:r>
              <a:rPr lang="en-US" dirty="0" err="1"/>
              <a:t>kN</a:t>
            </a:r>
            <a:endParaRPr lang="en-US" dirty="0"/>
          </a:p>
          <a:p>
            <a:pPr lvl="1"/>
            <a:r>
              <a:rPr lang="en-US" dirty="0"/>
              <a:t>Add appendix to safety report</a:t>
            </a:r>
          </a:p>
          <a:p>
            <a:r>
              <a:rPr lang="en-US" dirty="0"/>
              <a:t>Created specimens</a:t>
            </a:r>
          </a:p>
          <a:p>
            <a:r>
              <a:rPr lang="en-US" dirty="0"/>
              <a:t>Engineering Lunch Hour</a:t>
            </a:r>
          </a:p>
          <a:p>
            <a:pPr lvl="1"/>
            <a:r>
              <a:rPr lang="en-US" dirty="0"/>
              <a:t>DIC</a:t>
            </a:r>
          </a:p>
        </p:txBody>
      </p:sp>
    </p:spTree>
    <p:extLst>
      <p:ext uri="{BB962C8B-B14F-4D97-AF65-F5344CB8AC3E}">
        <p14:creationId xmlns:p14="http://schemas.microsoft.com/office/powerpoint/2010/main" val="1539744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649</TotalTime>
  <Words>78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Meeting 18/02/2020</vt:lpstr>
      <vt:lpstr>Theoretical Work</vt:lpstr>
      <vt:lpstr>NX to Marc Mentat</vt:lpstr>
      <vt:lpstr>Results</vt:lpstr>
      <vt:lpstr>Error</vt:lpstr>
      <vt:lpstr>Lab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24/01/2020</dc:title>
  <dc:creator>Conradie, NT, Mnr [19673418@sun.ac.za]</dc:creator>
  <cp:lastModifiedBy>Conradie, NT, Mnr [19673418@sun.ac.za]</cp:lastModifiedBy>
  <cp:revision>25</cp:revision>
  <dcterms:created xsi:type="dcterms:W3CDTF">2020-01-23T21:57:33Z</dcterms:created>
  <dcterms:modified xsi:type="dcterms:W3CDTF">2020-02-18T10:34:25Z</dcterms:modified>
</cp:coreProperties>
</file>